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7" r:id="rId5"/>
    <p:sldId id="261" r:id="rId6"/>
    <p:sldId id="262" r:id="rId7"/>
    <p:sldId id="264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055980-702A-4403-A8B8-E04661770D4A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9FE416-5FD8-40DF-B896-6DEB1D840E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5229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2019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 </a:t>
            </a:r>
            <a:br>
              <a:rPr lang="en-US" altLang="zh-TW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</a:b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第二屆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亞大聽語營</a:t>
            </a:r>
            <a:r>
              <a:rPr lang="en-US" altLang="zh-TW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-90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分貝</a:t>
            </a:r>
            <a:r>
              <a:rPr lang="en-US" altLang="zh-TW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: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聲林危機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659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51520" y="548680"/>
            <a:ext cx="9217024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</a:rPr>
              <a:t>麻煩大家動動手指幫我們按讚跟追蹤呦</a:t>
            </a:r>
            <a:br>
              <a:rPr lang="en-US" altLang="zh-TW" dirty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</a:rPr>
            </a:br>
            <a:r>
              <a:rPr lang="zh-TW" altLang="en-US" dirty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</a:rPr>
              <a:t>裡頭也會定期更新營隊訊息 謝謝大家</a:t>
            </a:r>
            <a:r>
              <a:rPr lang="en-US" altLang="zh-TW" dirty="0">
                <a:solidFill>
                  <a:schemeClr val="tx1"/>
                </a:solidFill>
                <a:latin typeface="MS UI Gothic" pitchFamily="34" charset="-128"/>
                <a:ea typeface="MS UI Gothic" pitchFamily="34" charset="-128"/>
              </a:rPr>
              <a:t>!!</a:t>
            </a:r>
            <a:endParaRPr lang="zh-TW" altLang="en-US" dirty="0">
              <a:solidFill>
                <a:schemeClr val="tx1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/>
              <a:t>FB</a:t>
            </a:r>
            <a:r>
              <a:rPr lang="zh-TW" altLang="en-US" dirty="0"/>
              <a:t>粉絲團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</a:t>
            </a:r>
            <a:r>
              <a:rPr lang="en-US" altLang="zh-TW" dirty="0"/>
              <a:t>IG</a:t>
            </a:r>
            <a:r>
              <a:rPr lang="zh-TW" altLang="en-US" dirty="0"/>
              <a:t>粉絲團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2592288" cy="25922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24" y="418437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B880620-59E6-41CF-8240-F681C1FDB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0"/>
            <a:ext cx="494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報名資訊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1835696" y="1484784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營隊日期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:2019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  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7/6-7/8</a:t>
            </a: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營隊地點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亞洲大學</a:t>
            </a:r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報名日期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:4/1-4/20</a:t>
            </a: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費用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:1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人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3800/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三人同行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3500</a:t>
            </a: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名額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:50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人</a:t>
            </a:r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招生對象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: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高中生</a:t>
            </a:r>
            <a:r>
              <a:rPr lang="en-US" altLang="zh-TW" sz="2600" b="1" dirty="0">
                <a:latin typeface="+mn-ea"/>
              </a:rPr>
              <a:t>(</a:t>
            </a:r>
            <a:r>
              <a:rPr lang="zh-TW" altLang="en-US" sz="2600" b="1" dirty="0">
                <a:latin typeface="+mn-ea"/>
              </a:rPr>
              <a:t>含國、高中應屆畢業生</a:t>
            </a:r>
            <a:r>
              <a:rPr lang="en-US" altLang="zh-TW" sz="2600" b="1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477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如何報名</a:t>
            </a:r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?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907660" y="1628800"/>
            <a:ext cx="8229600" cy="4525963"/>
          </a:xfrm>
        </p:spPr>
        <p:txBody>
          <a:bodyPr/>
          <a:lstStyle/>
          <a:p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  <a:p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詳情請到</a:t>
            </a:r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  <a:p>
            <a:pPr marL="0" indent="0">
              <a:buNone/>
            </a:pPr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  <a:p>
            <a:pPr marL="0" indent="0">
              <a:buNone/>
            </a:pPr>
            <a:r>
              <a:rPr lang="en-US" altLang="zh-TW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2019</a:t>
            </a:r>
            <a:r>
              <a:rPr lang="zh-TW" altLang="en-US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亞大聽語營</a:t>
            </a:r>
            <a:r>
              <a:rPr lang="en-US" altLang="zh-TW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-90</a:t>
            </a:r>
            <a:r>
              <a:rPr lang="zh-TW" altLang="en-US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分貝</a:t>
            </a:r>
            <a:r>
              <a:rPr lang="en-US" altLang="zh-TW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:</a:t>
            </a:r>
            <a:r>
              <a:rPr lang="zh-TW" altLang="en-US" b="1" u="sng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聲林危機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  </a:t>
            </a:r>
            <a:r>
              <a:rPr lang="en-US" altLang="zh-TW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fb</a:t>
            </a:r>
            <a:r>
              <a:rPr lang="zh-TW" altLang="en-US" b="1" dirty="0">
                <a:latin typeface="Malgun Gothic" panose="020B0503020000020004" pitchFamily="34" charset="-127"/>
                <a:ea typeface="Malgun Gothic" panose="020B0503020000020004" pitchFamily="34" charset="-127"/>
                <a:cs typeface="Calibri Light" pitchFamily="34" charset="0"/>
              </a:rPr>
              <a:t>粉絲專頁按讚關注，將會定期更新資訊。</a:t>
            </a:r>
            <a:endParaRPr lang="en-US" altLang="zh-TW" dirty="0">
              <a:latin typeface="MS UI Gothic" pitchFamily="34" charset="-128"/>
              <a:ea typeface="MS UI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64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MS UI Gothic" pitchFamily="34" charset="-128"/>
                <a:ea typeface="MS UI Gothic" pitchFamily="34" charset="-128"/>
              </a:rPr>
              <a:t>2018</a:t>
            </a:r>
            <a:r>
              <a:rPr lang="zh-TW" altLang="en-US" dirty="0">
                <a:latin typeface="MS UI Gothic" pitchFamily="34" charset="-128"/>
                <a:ea typeface="MS UI Gothic" pitchFamily="34" charset="-128"/>
              </a:rPr>
              <a:t>亞大聽語營成果照</a:t>
            </a:r>
          </a:p>
        </p:txBody>
      </p:sp>
    </p:spTree>
    <p:extLst>
      <p:ext uri="{BB962C8B-B14F-4D97-AF65-F5344CB8AC3E}">
        <p14:creationId xmlns:p14="http://schemas.microsoft.com/office/powerpoint/2010/main" val="162107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585787"/>
            <a:ext cx="84963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7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42937"/>
            <a:ext cx="84201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42937"/>
            <a:ext cx="84201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42937"/>
            <a:ext cx="84201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2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243</TotalTime>
  <Words>107</Words>
  <Application>Microsoft Office PowerPoint</Application>
  <PresentationFormat>如螢幕大小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Malgun Gothic</vt:lpstr>
      <vt:lpstr>MS UI Gothic</vt:lpstr>
      <vt:lpstr>微軟正黑體</vt:lpstr>
      <vt:lpstr>Arial</vt:lpstr>
      <vt:lpstr>Calibri Light</vt:lpstr>
      <vt:lpstr>Tw Cen MT</vt:lpstr>
      <vt:lpstr>Wingdings</vt:lpstr>
      <vt:lpstr>Wingdings 2</vt:lpstr>
      <vt:lpstr>中庸</vt:lpstr>
      <vt:lpstr>2019  第二屆亞大聽語營-90分貝:聲林危機</vt:lpstr>
      <vt:lpstr>PowerPoint 簡報</vt:lpstr>
      <vt:lpstr>報名資訊</vt:lpstr>
      <vt:lpstr>如何報名?</vt:lpstr>
      <vt:lpstr>2018亞大聽語營成果照</vt:lpstr>
      <vt:lpstr>PowerPoint 簡報</vt:lpstr>
      <vt:lpstr>PowerPoint 簡報</vt:lpstr>
      <vt:lpstr>PowerPoint 簡報</vt:lpstr>
      <vt:lpstr>PowerPoint 簡報</vt:lpstr>
      <vt:lpstr>麻煩大家動動手指幫我們按讚跟追蹤呦 裡頭也會定期更新營隊訊息 謝謝大家!!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蔡維尼</dc:creator>
  <cp:lastModifiedBy>audslp</cp:lastModifiedBy>
  <cp:revision>17</cp:revision>
  <dcterms:created xsi:type="dcterms:W3CDTF">2019-02-20T15:11:16Z</dcterms:created>
  <dcterms:modified xsi:type="dcterms:W3CDTF">2019-06-24T09:15:05Z</dcterms:modified>
</cp:coreProperties>
</file>