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32"/>
  </p:notesMasterIdLst>
  <p:sldIdLst>
    <p:sldId id="256" r:id="rId2"/>
    <p:sldId id="260" r:id="rId3"/>
    <p:sldId id="325" r:id="rId4"/>
    <p:sldId id="326" r:id="rId5"/>
    <p:sldId id="327" r:id="rId6"/>
    <p:sldId id="329" r:id="rId7"/>
    <p:sldId id="330" r:id="rId8"/>
    <p:sldId id="332" r:id="rId9"/>
    <p:sldId id="333" r:id="rId10"/>
    <p:sldId id="334" r:id="rId11"/>
    <p:sldId id="335" r:id="rId12"/>
    <p:sldId id="336" r:id="rId13"/>
    <p:sldId id="337" r:id="rId14"/>
    <p:sldId id="370" r:id="rId15"/>
    <p:sldId id="338" r:id="rId16"/>
    <p:sldId id="339" r:id="rId17"/>
    <p:sldId id="340" r:id="rId18"/>
    <p:sldId id="341" r:id="rId19"/>
    <p:sldId id="358" r:id="rId20"/>
    <p:sldId id="344" r:id="rId21"/>
    <p:sldId id="345" r:id="rId22"/>
    <p:sldId id="346" r:id="rId23"/>
    <p:sldId id="347" r:id="rId24"/>
    <p:sldId id="348" r:id="rId25"/>
    <p:sldId id="349" r:id="rId26"/>
    <p:sldId id="356" r:id="rId27"/>
    <p:sldId id="350" r:id="rId28"/>
    <p:sldId id="353" r:id="rId29"/>
    <p:sldId id="371" r:id="rId30"/>
    <p:sldId id="357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800080"/>
    <a:srgbClr val="4B4BCD"/>
    <a:srgbClr val="0066FF"/>
    <a:srgbClr val="009900"/>
    <a:srgbClr val="000099"/>
    <a:srgbClr val="F6F9EF"/>
    <a:srgbClr val="3888E0"/>
    <a:srgbClr val="02C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51" d="100"/>
          <a:sy n="51" d="100"/>
        </p:scale>
        <p:origin x="436" y="48"/>
      </p:cViewPr>
      <p:guideLst/>
    </p:cSldViewPr>
  </p:slideViewPr>
  <p:outlineViewPr>
    <p:cViewPr>
      <p:scale>
        <a:sx n="33" d="100"/>
        <a:sy n="33" d="100"/>
      </p:scale>
      <p:origin x="0" y="-855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B77057-3D1B-4EAF-B40E-49C300798C9D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B070D5B-C7E4-418D-ADB3-B9DAC49359A8}">
      <dgm:prSet phldrT="[文字]" custT="1"/>
      <dgm:spPr/>
      <dgm:t>
        <a:bodyPr/>
        <a:lstStyle/>
        <a:p>
          <a:r>
            <a:rPr lang="zh-TW" altLang="en-US" sz="4800" dirty="0"/>
            <a:t>聽語系</a:t>
          </a:r>
        </a:p>
      </dgm:t>
    </dgm:pt>
    <dgm:pt modelId="{6698EFFC-B125-49D0-A2A9-370D57F5E7D7}" type="parTrans" cxnId="{30F38475-2CA1-4073-9CC2-B5492181E2DD}">
      <dgm:prSet/>
      <dgm:spPr/>
      <dgm:t>
        <a:bodyPr/>
        <a:lstStyle/>
        <a:p>
          <a:endParaRPr lang="zh-TW" altLang="en-US"/>
        </a:p>
      </dgm:t>
    </dgm:pt>
    <dgm:pt modelId="{7C6BD6EF-25A4-43E1-ACCB-B7DA34C38274}" type="sibTrans" cxnId="{30F38475-2CA1-4073-9CC2-B5492181E2DD}">
      <dgm:prSet/>
      <dgm:spPr/>
      <dgm:t>
        <a:bodyPr/>
        <a:lstStyle/>
        <a:p>
          <a:endParaRPr lang="zh-TW" altLang="en-US"/>
        </a:p>
      </dgm:t>
    </dgm:pt>
    <dgm:pt modelId="{212885DC-9CA1-4D80-80CB-525D8DEF54EA}">
      <dgm:prSet phldrT="[文字]"/>
      <dgm:spPr/>
      <dgm:t>
        <a:bodyPr/>
        <a:lstStyle/>
        <a:p>
          <a:r>
            <a: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能不能錄取到「合適」的學生</a:t>
          </a:r>
          <a:r>
            <a: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?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6154ED-2942-447F-B58C-CCE8F964E299}" type="parTrans" cxnId="{24D06963-11EF-49B7-A6BB-3D35A38DC93D}">
      <dgm:prSet/>
      <dgm:spPr/>
      <dgm:t>
        <a:bodyPr/>
        <a:lstStyle/>
        <a:p>
          <a:endParaRPr lang="zh-TW" altLang="en-US"/>
        </a:p>
      </dgm:t>
    </dgm:pt>
    <dgm:pt modelId="{B0C07F1B-67CB-4D7B-8744-0562DF60ED35}" type="sibTrans" cxnId="{24D06963-11EF-49B7-A6BB-3D35A38DC93D}">
      <dgm:prSet/>
      <dgm:spPr/>
      <dgm:t>
        <a:bodyPr/>
        <a:lstStyle/>
        <a:p>
          <a:endParaRPr lang="zh-TW" altLang="en-US"/>
        </a:p>
      </dgm:t>
    </dgm:pt>
    <dgm:pt modelId="{10EF86DA-8866-46DC-9BD9-70024BC82705}">
      <dgm:prSet phldrT="[文字]"/>
      <dgm:spPr/>
      <dgm:t>
        <a:bodyPr/>
        <a:lstStyle/>
        <a:p>
          <a:r>
            <a:rPr lang="zh-TW" altLang="zh-TW" b="1" dirty="0"/>
            <a:t>會不會被錄取</a:t>
          </a:r>
          <a:r>
            <a:rPr lang="en-US" altLang="zh-TW" b="1" dirty="0"/>
            <a:t>?</a:t>
          </a:r>
          <a:endParaRPr lang="zh-TW" altLang="en-US" dirty="0"/>
        </a:p>
      </dgm:t>
    </dgm:pt>
    <dgm:pt modelId="{C8780540-61EA-4E1F-A80A-4C5494C69BDF}" type="parTrans" cxnId="{8E138D10-5B30-46A4-A853-348B07BDB68C}">
      <dgm:prSet/>
      <dgm:spPr/>
      <dgm:t>
        <a:bodyPr/>
        <a:lstStyle/>
        <a:p>
          <a:endParaRPr lang="zh-TW" altLang="en-US"/>
        </a:p>
      </dgm:t>
    </dgm:pt>
    <dgm:pt modelId="{A6A42A2E-8EE2-4841-9070-8E81CE3CEB6F}" type="sibTrans" cxnId="{8E138D10-5B30-46A4-A853-348B07BDB68C}">
      <dgm:prSet/>
      <dgm:spPr/>
      <dgm:t>
        <a:bodyPr/>
        <a:lstStyle/>
        <a:p>
          <a:endParaRPr lang="zh-TW" altLang="en-US"/>
        </a:p>
      </dgm:t>
    </dgm:pt>
    <dgm:pt modelId="{DC712B52-9F0A-4F10-9AFE-E12455788C43}">
      <dgm:prSet phldrT="[文字]" custT="1"/>
      <dgm:spPr/>
      <dgm:t>
        <a:bodyPr/>
        <a:lstStyle/>
        <a:p>
          <a:r>
            <a:rPr lang="zh-TW" altLang="en-US" sz="4800" dirty="0"/>
            <a:t>學生</a:t>
          </a:r>
        </a:p>
      </dgm:t>
    </dgm:pt>
    <dgm:pt modelId="{BD6DAFF7-1CF6-46A8-AC68-604E9C4F69A5}" type="sibTrans" cxnId="{6A1C15F2-AA86-4EB2-998A-653805B339C0}">
      <dgm:prSet/>
      <dgm:spPr/>
      <dgm:t>
        <a:bodyPr/>
        <a:lstStyle/>
        <a:p>
          <a:endParaRPr lang="zh-TW" altLang="en-US"/>
        </a:p>
      </dgm:t>
    </dgm:pt>
    <dgm:pt modelId="{F524141F-7714-4E2C-862E-0996502E9BC7}" type="parTrans" cxnId="{6A1C15F2-AA86-4EB2-998A-653805B339C0}">
      <dgm:prSet/>
      <dgm:spPr/>
      <dgm:t>
        <a:bodyPr/>
        <a:lstStyle/>
        <a:p>
          <a:endParaRPr lang="zh-TW" altLang="en-US"/>
        </a:p>
      </dgm:t>
    </dgm:pt>
    <dgm:pt modelId="{DB3F3214-4547-48DB-B50B-83EA97B2FE31}" type="pres">
      <dgm:prSet presAssocID="{9CB77057-3D1B-4EAF-B40E-49C300798C9D}" presName="Name0" presStyleCnt="0">
        <dgm:presLayoutVars>
          <dgm:dir/>
          <dgm:animLvl val="lvl"/>
          <dgm:resizeHandles val="exact"/>
        </dgm:presLayoutVars>
      </dgm:prSet>
      <dgm:spPr/>
    </dgm:pt>
    <dgm:pt modelId="{270C4CCF-E86B-4CAA-8161-16D065283B5B}" type="pres">
      <dgm:prSet presAssocID="{DB070D5B-C7E4-418D-ADB3-B9DAC49359A8}" presName="linNode" presStyleCnt="0"/>
      <dgm:spPr/>
    </dgm:pt>
    <dgm:pt modelId="{7CC8F3EB-7564-42A8-AC13-8D8F57AC1CFB}" type="pres">
      <dgm:prSet presAssocID="{DB070D5B-C7E4-418D-ADB3-B9DAC49359A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CFC9868B-59FD-4492-AC6B-6487C92E9A8B}" type="pres">
      <dgm:prSet presAssocID="{DB070D5B-C7E4-418D-ADB3-B9DAC49359A8}" presName="descendantText" presStyleLbl="alignAccFollowNode1" presStyleIdx="0" presStyleCnt="2">
        <dgm:presLayoutVars>
          <dgm:bulletEnabled val="1"/>
        </dgm:presLayoutVars>
      </dgm:prSet>
      <dgm:spPr/>
    </dgm:pt>
    <dgm:pt modelId="{B52C7000-E4F1-4E21-9D29-437B107DD87B}" type="pres">
      <dgm:prSet presAssocID="{7C6BD6EF-25A4-43E1-ACCB-B7DA34C38274}" presName="sp" presStyleCnt="0"/>
      <dgm:spPr/>
    </dgm:pt>
    <dgm:pt modelId="{E6F0E88C-462A-430F-991A-EFED00E5332D}" type="pres">
      <dgm:prSet presAssocID="{DC712B52-9F0A-4F10-9AFE-E12455788C43}" presName="linNode" presStyleCnt="0"/>
      <dgm:spPr/>
    </dgm:pt>
    <dgm:pt modelId="{D0FC1055-5F92-4B66-8D24-4C4DCF47B27B}" type="pres">
      <dgm:prSet presAssocID="{DC712B52-9F0A-4F10-9AFE-E12455788C4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F2CCA61-8C06-4DE9-A223-FB0095D8C6CF}" type="pres">
      <dgm:prSet presAssocID="{DC712B52-9F0A-4F10-9AFE-E12455788C43}" presName="descendantText" presStyleLbl="alignAccFollowNode1" presStyleIdx="1" presStyleCnt="2" custLinFactNeighborY="0">
        <dgm:presLayoutVars>
          <dgm:bulletEnabled val="1"/>
        </dgm:presLayoutVars>
      </dgm:prSet>
      <dgm:spPr/>
    </dgm:pt>
  </dgm:ptLst>
  <dgm:cxnLst>
    <dgm:cxn modelId="{8E138D10-5B30-46A4-A853-348B07BDB68C}" srcId="{DC712B52-9F0A-4F10-9AFE-E12455788C43}" destId="{10EF86DA-8866-46DC-9BD9-70024BC82705}" srcOrd="0" destOrd="0" parTransId="{C8780540-61EA-4E1F-A80A-4C5494C69BDF}" sibTransId="{A6A42A2E-8EE2-4841-9070-8E81CE3CEB6F}"/>
    <dgm:cxn modelId="{6FBDCA37-BFC5-45D2-B2D4-3AB22C528F3E}" type="presOf" srcId="{10EF86DA-8866-46DC-9BD9-70024BC82705}" destId="{5F2CCA61-8C06-4DE9-A223-FB0095D8C6CF}" srcOrd="0" destOrd="0" presId="urn:microsoft.com/office/officeart/2005/8/layout/vList5"/>
    <dgm:cxn modelId="{4DBB9840-E991-4B47-9AC5-73177910E9E6}" type="presOf" srcId="{DC712B52-9F0A-4F10-9AFE-E12455788C43}" destId="{D0FC1055-5F92-4B66-8D24-4C4DCF47B27B}" srcOrd="0" destOrd="0" presId="urn:microsoft.com/office/officeart/2005/8/layout/vList5"/>
    <dgm:cxn modelId="{24D06963-11EF-49B7-A6BB-3D35A38DC93D}" srcId="{DB070D5B-C7E4-418D-ADB3-B9DAC49359A8}" destId="{212885DC-9CA1-4D80-80CB-525D8DEF54EA}" srcOrd="0" destOrd="0" parTransId="{586154ED-2942-447F-B58C-CCE8F964E299}" sibTransId="{B0C07F1B-67CB-4D7B-8744-0562DF60ED35}"/>
    <dgm:cxn modelId="{30F38475-2CA1-4073-9CC2-B5492181E2DD}" srcId="{9CB77057-3D1B-4EAF-B40E-49C300798C9D}" destId="{DB070D5B-C7E4-418D-ADB3-B9DAC49359A8}" srcOrd="0" destOrd="0" parTransId="{6698EFFC-B125-49D0-A2A9-370D57F5E7D7}" sibTransId="{7C6BD6EF-25A4-43E1-ACCB-B7DA34C38274}"/>
    <dgm:cxn modelId="{7DC96080-5A92-49DF-B770-719655D22E87}" type="presOf" srcId="{DB070D5B-C7E4-418D-ADB3-B9DAC49359A8}" destId="{7CC8F3EB-7564-42A8-AC13-8D8F57AC1CFB}" srcOrd="0" destOrd="0" presId="urn:microsoft.com/office/officeart/2005/8/layout/vList5"/>
    <dgm:cxn modelId="{D95921A8-3D8B-406E-ACC2-F4525354CB6A}" type="presOf" srcId="{212885DC-9CA1-4D80-80CB-525D8DEF54EA}" destId="{CFC9868B-59FD-4492-AC6B-6487C92E9A8B}" srcOrd="0" destOrd="0" presId="urn:microsoft.com/office/officeart/2005/8/layout/vList5"/>
    <dgm:cxn modelId="{9D6A6EE1-1D89-4C90-AAB8-7E8B01914C3A}" type="presOf" srcId="{9CB77057-3D1B-4EAF-B40E-49C300798C9D}" destId="{DB3F3214-4547-48DB-B50B-83EA97B2FE31}" srcOrd="0" destOrd="0" presId="urn:microsoft.com/office/officeart/2005/8/layout/vList5"/>
    <dgm:cxn modelId="{6A1C15F2-AA86-4EB2-998A-653805B339C0}" srcId="{9CB77057-3D1B-4EAF-B40E-49C300798C9D}" destId="{DC712B52-9F0A-4F10-9AFE-E12455788C43}" srcOrd="1" destOrd="0" parTransId="{F524141F-7714-4E2C-862E-0996502E9BC7}" sibTransId="{BD6DAFF7-1CF6-46A8-AC68-604E9C4F69A5}"/>
    <dgm:cxn modelId="{41387071-9F3C-46A7-8C81-EC18591C7E33}" type="presParOf" srcId="{DB3F3214-4547-48DB-B50B-83EA97B2FE31}" destId="{270C4CCF-E86B-4CAA-8161-16D065283B5B}" srcOrd="0" destOrd="0" presId="urn:microsoft.com/office/officeart/2005/8/layout/vList5"/>
    <dgm:cxn modelId="{D74C6A5F-6F42-4DBD-908E-F6373CD974A7}" type="presParOf" srcId="{270C4CCF-E86B-4CAA-8161-16D065283B5B}" destId="{7CC8F3EB-7564-42A8-AC13-8D8F57AC1CFB}" srcOrd="0" destOrd="0" presId="urn:microsoft.com/office/officeart/2005/8/layout/vList5"/>
    <dgm:cxn modelId="{7D71BD55-C018-47A1-AEEC-C5DA5EC26EE5}" type="presParOf" srcId="{270C4CCF-E86B-4CAA-8161-16D065283B5B}" destId="{CFC9868B-59FD-4492-AC6B-6487C92E9A8B}" srcOrd="1" destOrd="0" presId="urn:microsoft.com/office/officeart/2005/8/layout/vList5"/>
    <dgm:cxn modelId="{952F70CB-2BCB-4C30-909D-02F6AED7CB96}" type="presParOf" srcId="{DB3F3214-4547-48DB-B50B-83EA97B2FE31}" destId="{B52C7000-E4F1-4E21-9D29-437B107DD87B}" srcOrd="1" destOrd="0" presId="urn:microsoft.com/office/officeart/2005/8/layout/vList5"/>
    <dgm:cxn modelId="{82B0DC3C-F7EE-42CA-8AC5-49BF4AE1736C}" type="presParOf" srcId="{DB3F3214-4547-48DB-B50B-83EA97B2FE31}" destId="{E6F0E88C-462A-430F-991A-EFED00E5332D}" srcOrd="2" destOrd="0" presId="urn:microsoft.com/office/officeart/2005/8/layout/vList5"/>
    <dgm:cxn modelId="{FF91D211-C090-4E1E-AAAD-CA24F5110396}" type="presParOf" srcId="{E6F0E88C-462A-430F-991A-EFED00E5332D}" destId="{D0FC1055-5F92-4B66-8D24-4C4DCF47B27B}" srcOrd="0" destOrd="0" presId="urn:microsoft.com/office/officeart/2005/8/layout/vList5"/>
    <dgm:cxn modelId="{22E90957-7772-4164-BE3B-13D248D00E55}" type="presParOf" srcId="{E6F0E88C-462A-430F-991A-EFED00E5332D}" destId="{5F2CCA61-8C06-4DE9-A223-FB0095D8C6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CABC28E-C5DE-4FE8-A87A-398A7A4A38C1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EF38F36-6CDA-4FF4-843D-ECA3F8B18D95}">
      <dgm:prSet phldrT="[文字]"/>
      <dgm:spPr/>
      <dgm:t>
        <a:bodyPr/>
        <a:lstStyle/>
        <a:p>
          <a:r>
            <a:rPr lang="zh-TW" altLang="en-US" dirty="0"/>
            <a:t>互動過程</a:t>
          </a:r>
        </a:p>
      </dgm:t>
    </dgm:pt>
    <dgm:pt modelId="{F66AB61A-B87C-420D-8530-17C232F30D32}" type="parTrans" cxnId="{50424A65-8D37-477C-933E-CAA48F254E55}">
      <dgm:prSet/>
      <dgm:spPr/>
      <dgm:t>
        <a:bodyPr/>
        <a:lstStyle/>
        <a:p>
          <a:endParaRPr lang="zh-TW" altLang="en-US"/>
        </a:p>
      </dgm:t>
    </dgm:pt>
    <dgm:pt modelId="{B73BD192-644F-44C6-8C64-B3EB1C5634B4}" type="sibTrans" cxnId="{50424A65-8D37-477C-933E-CAA48F254E55}">
      <dgm:prSet/>
      <dgm:spPr/>
      <dgm:t>
        <a:bodyPr/>
        <a:lstStyle/>
        <a:p>
          <a:endParaRPr lang="zh-TW" altLang="en-US"/>
        </a:p>
      </dgm:t>
    </dgm:pt>
    <dgm:pt modelId="{6E4776F1-FA62-4580-A168-2DB0AA87554E}">
      <dgm:prSet phldrT="[文字]"/>
      <dgm:spPr/>
      <dgm:t>
        <a:bodyPr/>
        <a:lstStyle/>
        <a:p>
          <a:r>
            <a:rPr lang="zh-TW" altLang="en-US" dirty="0"/>
            <a:t>人格特質</a:t>
          </a:r>
        </a:p>
      </dgm:t>
    </dgm:pt>
    <dgm:pt modelId="{6EFA0C88-3436-48A4-AA2F-2D7345D95462}" type="parTrans" cxnId="{919C2870-BA65-44B1-AEB2-953C35BE03BD}">
      <dgm:prSet/>
      <dgm:spPr/>
      <dgm:t>
        <a:bodyPr/>
        <a:lstStyle/>
        <a:p>
          <a:endParaRPr lang="zh-TW" altLang="en-US"/>
        </a:p>
      </dgm:t>
    </dgm:pt>
    <dgm:pt modelId="{D4434783-A6B1-4A63-BAAB-E07FB21A0E96}" type="sibTrans" cxnId="{919C2870-BA65-44B1-AEB2-953C35BE03BD}">
      <dgm:prSet/>
      <dgm:spPr/>
      <dgm:t>
        <a:bodyPr/>
        <a:lstStyle/>
        <a:p>
          <a:endParaRPr lang="zh-TW" altLang="en-US"/>
        </a:p>
      </dgm:t>
    </dgm:pt>
    <dgm:pt modelId="{C05F7CEB-0EAE-43ED-A40D-100C71437A0F}">
      <dgm:prSet phldrT="[文字]"/>
      <dgm:spPr/>
      <dgm:t>
        <a:bodyPr/>
        <a:lstStyle/>
        <a:p>
          <a:r>
            <a:rPr lang="zh-TW" altLang="en-US" dirty="0"/>
            <a:t>未來潛力</a:t>
          </a:r>
        </a:p>
      </dgm:t>
    </dgm:pt>
    <dgm:pt modelId="{76BBE825-8946-4A64-A93A-71C861DC2FBD}" type="parTrans" cxnId="{2267A96E-8D1B-4301-B4D2-4E813C0B1B6D}">
      <dgm:prSet/>
      <dgm:spPr/>
      <dgm:t>
        <a:bodyPr/>
        <a:lstStyle/>
        <a:p>
          <a:endParaRPr lang="zh-TW" altLang="en-US"/>
        </a:p>
      </dgm:t>
    </dgm:pt>
    <dgm:pt modelId="{D38F2D00-4E1E-48B4-A73A-24762ED9D71A}" type="sibTrans" cxnId="{2267A96E-8D1B-4301-B4D2-4E813C0B1B6D}">
      <dgm:prSet/>
      <dgm:spPr/>
      <dgm:t>
        <a:bodyPr/>
        <a:lstStyle/>
        <a:p>
          <a:endParaRPr lang="zh-TW" altLang="en-US"/>
        </a:p>
      </dgm:t>
    </dgm:pt>
    <dgm:pt modelId="{C30D62D7-0C27-4174-B528-803B2CFDC707}" type="pres">
      <dgm:prSet presAssocID="{0CABC28E-C5DE-4FE8-A87A-398A7A4A38C1}" presName="Name0" presStyleCnt="0">
        <dgm:presLayoutVars>
          <dgm:dir/>
          <dgm:animLvl val="lvl"/>
          <dgm:resizeHandles val="exact"/>
        </dgm:presLayoutVars>
      </dgm:prSet>
      <dgm:spPr/>
    </dgm:pt>
    <dgm:pt modelId="{DE5A2034-2C4D-4D0B-A0F5-02874DC36735}" type="pres">
      <dgm:prSet presAssocID="{AEF38F36-6CDA-4FF4-843D-ECA3F8B18D9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8BC9601-0809-42B3-84BD-FAE2DB3E93CC}" type="pres">
      <dgm:prSet presAssocID="{B73BD192-644F-44C6-8C64-B3EB1C5634B4}" presName="parTxOnlySpace" presStyleCnt="0"/>
      <dgm:spPr/>
    </dgm:pt>
    <dgm:pt modelId="{B919770C-DB1F-4ED6-BE0A-D46CDE7DAC59}" type="pres">
      <dgm:prSet presAssocID="{6E4776F1-FA62-4580-A168-2DB0AA87554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86C3E8B-F4DE-4060-A51C-445EB1DA11E3}" type="pres">
      <dgm:prSet presAssocID="{D4434783-A6B1-4A63-BAAB-E07FB21A0E96}" presName="parTxOnlySpace" presStyleCnt="0"/>
      <dgm:spPr/>
    </dgm:pt>
    <dgm:pt modelId="{11049D59-8F5F-4983-A9DB-9EB8FECD1F87}" type="pres">
      <dgm:prSet presAssocID="{C05F7CEB-0EAE-43ED-A40D-100C71437A0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C8A9618-87DD-4C73-B417-4D3E061A79FC}" type="presOf" srcId="{0CABC28E-C5DE-4FE8-A87A-398A7A4A38C1}" destId="{C30D62D7-0C27-4174-B528-803B2CFDC707}" srcOrd="0" destOrd="0" presId="urn:microsoft.com/office/officeart/2005/8/layout/chevron1"/>
    <dgm:cxn modelId="{50424A65-8D37-477C-933E-CAA48F254E55}" srcId="{0CABC28E-C5DE-4FE8-A87A-398A7A4A38C1}" destId="{AEF38F36-6CDA-4FF4-843D-ECA3F8B18D95}" srcOrd="0" destOrd="0" parTransId="{F66AB61A-B87C-420D-8530-17C232F30D32}" sibTransId="{B73BD192-644F-44C6-8C64-B3EB1C5634B4}"/>
    <dgm:cxn modelId="{2267A96E-8D1B-4301-B4D2-4E813C0B1B6D}" srcId="{0CABC28E-C5DE-4FE8-A87A-398A7A4A38C1}" destId="{C05F7CEB-0EAE-43ED-A40D-100C71437A0F}" srcOrd="2" destOrd="0" parTransId="{76BBE825-8946-4A64-A93A-71C861DC2FBD}" sibTransId="{D38F2D00-4E1E-48B4-A73A-24762ED9D71A}"/>
    <dgm:cxn modelId="{919C2870-BA65-44B1-AEB2-953C35BE03BD}" srcId="{0CABC28E-C5DE-4FE8-A87A-398A7A4A38C1}" destId="{6E4776F1-FA62-4580-A168-2DB0AA87554E}" srcOrd="1" destOrd="0" parTransId="{6EFA0C88-3436-48A4-AA2F-2D7345D95462}" sibTransId="{D4434783-A6B1-4A63-BAAB-E07FB21A0E96}"/>
    <dgm:cxn modelId="{E2B36159-FFF4-4B73-A3DB-BBE806B6693C}" type="presOf" srcId="{C05F7CEB-0EAE-43ED-A40D-100C71437A0F}" destId="{11049D59-8F5F-4983-A9DB-9EB8FECD1F87}" srcOrd="0" destOrd="0" presId="urn:microsoft.com/office/officeart/2005/8/layout/chevron1"/>
    <dgm:cxn modelId="{7BFFACDC-929C-434C-829D-686A857090AC}" type="presOf" srcId="{6E4776F1-FA62-4580-A168-2DB0AA87554E}" destId="{B919770C-DB1F-4ED6-BE0A-D46CDE7DAC59}" srcOrd="0" destOrd="0" presId="urn:microsoft.com/office/officeart/2005/8/layout/chevron1"/>
    <dgm:cxn modelId="{37C0A5F4-82F6-4F50-A20A-8CA7F346103B}" type="presOf" srcId="{AEF38F36-6CDA-4FF4-843D-ECA3F8B18D95}" destId="{DE5A2034-2C4D-4D0B-A0F5-02874DC36735}" srcOrd="0" destOrd="0" presId="urn:microsoft.com/office/officeart/2005/8/layout/chevron1"/>
    <dgm:cxn modelId="{27139E11-D007-4FB1-B0C9-4C5099AD56C5}" type="presParOf" srcId="{C30D62D7-0C27-4174-B528-803B2CFDC707}" destId="{DE5A2034-2C4D-4D0B-A0F5-02874DC36735}" srcOrd="0" destOrd="0" presId="urn:microsoft.com/office/officeart/2005/8/layout/chevron1"/>
    <dgm:cxn modelId="{309EACBB-F3DC-4848-9749-876432462A94}" type="presParOf" srcId="{C30D62D7-0C27-4174-B528-803B2CFDC707}" destId="{08BC9601-0809-42B3-84BD-FAE2DB3E93CC}" srcOrd="1" destOrd="0" presId="urn:microsoft.com/office/officeart/2005/8/layout/chevron1"/>
    <dgm:cxn modelId="{D92031C7-FEC7-42F7-B41F-8889352CBA26}" type="presParOf" srcId="{C30D62D7-0C27-4174-B528-803B2CFDC707}" destId="{B919770C-DB1F-4ED6-BE0A-D46CDE7DAC59}" srcOrd="2" destOrd="0" presId="urn:microsoft.com/office/officeart/2005/8/layout/chevron1"/>
    <dgm:cxn modelId="{18840DAB-4EAD-43FB-B080-2524DBCE6837}" type="presParOf" srcId="{C30D62D7-0C27-4174-B528-803B2CFDC707}" destId="{086C3E8B-F4DE-4060-A51C-445EB1DA11E3}" srcOrd="3" destOrd="0" presId="urn:microsoft.com/office/officeart/2005/8/layout/chevron1"/>
    <dgm:cxn modelId="{5F297856-1812-43BF-9108-241AA2C8B2D7}" type="presParOf" srcId="{C30D62D7-0C27-4174-B528-803B2CFDC707}" destId="{11049D59-8F5F-4983-A9DB-9EB8FECD1F8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A1351B-A66A-4D09-8D48-B2B5EFF55AE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AE2FB2F-351E-4A2E-91CA-1E3D4CAE95B0}">
      <dgm:prSet phldrT="[文字]" custT="1"/>
      <dgm:spPr/>
      <dgm:t>
        <a:bodyPr/>
        <a:lstStyle/>
        <a:p>
          <a:pPr>
            <a:lnSpc>
              <a:spcPts val="3000"/>
            </a:lnSpc>
          </a:pPr>
          <a:r>
            <a:rPr lang="zh-TW" altLang="en-US" sz="3600" b="1" dirty="0">
              <a:latin typeface="+mj-ea"/>
              <a:ea typeface="+mj-ea"/>
            </a:rPr>
            <a:t>這是面談而非面試</a:t>
          </a:r>
          <a:endParaRPr lang="en-US" altLang="zh-TW" sz="3600" b="1" dirty="0">
            <a:latin typeface="+mj-ea"/>
            <a:ea typeface="+mj-ea"/>
          </a:endParaRPr>
        </a:p>
        <a:p>
          <a:pPr>
            <a:lnSpc>
              <a:spcPts val="3000"/>
            </a:lnSpc>
          </a:pPr>
          <a:r>
            <a:rPr lang="en-US" altLang="zh-TW" sz="2800" dirty="0">
              <a:latin typeface="+mj-ea"/>
              <a:ea typeface="+mj-ea"/>
            </a:rPr>
            <a:t>(</a:t>
          </a:r>
          <a:r>
            <a:rPr lang="zh-TW" altLang="zh-TW" sz="2800" dirty="0">
              <a:latin typeface="+mj-ea"/>
              <a:ea typeface="+mj-ea"/>
            </a:rPr>
            <a:t>與別人談您過去生活經驗與未來規劃的計畫</a:t>
          </a:r>
          <a:r>
            <a:rPr lang="en-US" altLang="zh-TW" sz="2800" dirty="0">
              <a:latin typeface="+mj-ea"/>
              <a:ea typeface="+mj-ea"/>
            </a:rPr>
            <a:t>)</a:t>
          </a:r>
          <a:endParaRPr lang="zh-TW" altLang="en-US" sz="2800" dirty="0">
            <a:latin typeface="+mj-ea"/>
            <a:ea typeface="+mj-ea"/>
          </a:endParaRPr>
        </a:p>
      </dgm:t>
    </dgm:pt>
    <dgm:pt modelId="{F4DCC3CD-DA1E-4465-B2F1-3AA645524A81}" type="parTrans" cxnId="{A5D51E70-FE0A-42F1-8D88-F2643EB13CAB}">
      <dgm:prSet/>
      <dgm:spPr/>
      <dgm:t>
        <a:bodyPr/>
        <a:lstStyle/>
        <a:p>
          <a:endParaRPr lang="zh-TW" altLang="en-US"/>
        </a:p>
      </dgm:t>
    </dgm:pt>
    <dgm:pt modelId="{22CACA93-D19A-49BB-B880-F1C9E66C0DF6}" type="sibTrans" cxnId="{A5D51E70-FE0A-42F1-8D88-F2643EB13CAB}">
      <dgm:prSet/>
      <dgm:spPr/>
      <dgm:t>
        <a:bodyPr/>
        <a:lstStyle/>
        <a:p>
          <a:endParaRPr lang="zh-TW" altLang="en-US"/>
        </a:p>
      </dgm:t>
    </dgm:pt>
    <dgm:pt modelId="{0028631F-B0B7-4BE4-A0B5-D44734B804C1}">
      <dgm:prSet phldrT="[文字]" custT="1"/>
      <dgm:spPr/>
      <dgm:t>
        <a:bodyPr/>
        <a:lstStyle/>
        <a:p>
          <a:pPr>
            <a:lnSpc>
              <a:spcPts val="3000"/>
            </a:lnSpc>
          </a:pPr>
          <a:r>
            <a:rPr lang="zh-TW" altLang="en-US" sz="3600" b="1" dirty="0">
              <a:latin typeface="+mj-ea"/>
              <a:ea typeface="+mj-ea"/>
            </a:rPr>
            <a:t>這是相互溝通的平台</a:t>
          </a:r>
        </a:p>
        <a:p>
          <a:pPr>
            <a:lnSpc>
              <a:spcPts val="3000"/>
            </a:lnSpc>
          </a:pPr>
          <a:r>
            <a:rPr lang="en-US" altLang="en-US" sz="2800" dirty="0">
              <a:latin typeface="+mj-ea"/>
              <a:ea typeface="+mj-ea"/>
            </a:rPr>
            <a:t>(</a:t>
          </a:r>
          <a:r>
            <a:rPr lang="zh-TW" altLang="en-US" sz="2800" dirty="0">
              <a:latin typeface="+mj-ea"/>
              <a:ea typeface="+mj-ea"/>
            </a:rPr>
            <a:t>讓別人認識您，您也認識想進的科系</a:t>
          </a:r>
          <a:r>
            <a:rPr lang="en-US" altLang="en-US" sz="2800" dirty="0">
              <a:latin typeface="+mj-ea"/>
              <a:ea typeface="+mj-ea"/>
            </a:rPr>
            <a:t>)</a:t>
          </a:r>
          <a:endParaRPr lang="zh-TW" altLang="en-US" sz="2800" dirty="0">
            <a:latin typeface="+mj-ea"/>
            <a:ea typeface="+mj-ea"/>
          </a:endParaRPr>
        </a:p>
      </dgm:t>
    </dgm:pt>
    <dgm:pt modelId="{F839DE49-1146-48BC-93E4-04E6E5CF3851}" type="parTrans" cxnId="{3993C4F1-BD8E-4DD6-8A63-68A36F231EA8}">
      <dgm:prSet/>
      <dgm:spPr/>
      <dgm:t>
        <a:bodyPr/>
        <a:lstStyle/>
        <a:p>
          <a:endParaRPr lang="zh-TW" altLang="en-US"/>
        </a:p>
      </dgm:t>
    </dgm:pt>
    <dgm:pt modelId="{FBE1CE7B-63E1-4A7C-BFCF-C14C2AA9BE86}" type="sibTrans" cxnId="{3993C4F1-BD8E-4DD6-8A63-68A36F231EA8}">
      <dgm:prSet/>
      <dgm:spPr/>
      <dgm:t>
        <a:bodyPr/>
        <a:lstStyle/>
        <a:p>
          <a:endParaRPr lang="zh-TW" altLang="en-US"/>
        </a:p>
      </dgm:t>
    </dgm:pt>
    <dgm:pt modelId="{DA779895-A2E2-4733-B11C-71C84F83957D}">
      <dgm:prSet phldrT="[文字]" custT="1"/>
      <dgm:spPr/>
      <dgm:t>
        <a:bodyPr/>
        <a:lstStyle/>
        <a:p>
          <a:r>
            <a:rPr lang="zh-TW" altLang="en-US" sz="3600" b="1" dirty="0">
              <a:latin typeface="+mj-ea"/>
              <a:ea typeface="+mj-ea"/>
            </a:rPr>
            <a:t>排名不重要   重要是自己適合與選擇</a:t>
          </a:r>
        </a:p>
      </dgm:t>
    </dgm:pt>
    <dgm:pt modelId="{26469C53-3D2A-4D1A-9F9B-C60C20ACBBF3}" type="parTrans" cxnId="{2AFB9396-2496-471C-BBFF-0994C3E0A897}">
      <dgm:prSet/>
      <dgm:spPr/>
      <dgm:t>
        <a:bodyPr/>
        <a:lstStyle/>
        <a:p>
          <a:endParaRPr lang="zh-TW" altLang="en-US"/>
        </a:p>
      </dgm:t>
    </dgm:pt>
    <dgm:pt modelId="{A70D64F0-18B4-4947-8419-ECEA42F7890B}" type="sibTrans" cxnId="{2AFB9396-2496-471C-BBFF-0994C3E0A897}">
      <dgm:prSet/>
      <dgm:spPr/>
      <dgm:t>
        <a:bodyPr/>
        <a:lstStyle/>
        <a:p>
          <a:endParaRPr lang="zh-TW" altLang="en-US"/>
        </a:p>
      </dgm:t>
    </dgm:pt>
    <dgm:pt modelId="{A47A81E3-B859-48FD-80AC-56EBDBCD797A}" type="pres">
      <dgm:prSet presAssocID="{9DA1351B-A66A-4D09-8D48-B2B5EFF55AE7}" presName="Name0" presStyleCnt="0">
        <dgm:presLayoutVars>
          <dgm:chMax val="7"/>
          <dgm:chPref val="7"/>
          <dgm:dir/>
        </dgm:presLayoutVars>
      </dgm:prSet>
      <dgm:spPr/>
    </dgm:pt>
    <dgm:pt modelId="{812266E7-067D-41A0-A4DF-FE825F567DD8}" type="pres">
      <dgm:prSet presAssocID="{9DA1351B-A66A-4D09-8D48-B2B5EFF55AE7}" presName="Name1" presStyleCnt="0"/>
      <dgm:spPr/>
    </dgm:pt>
    <dgm:pt modelId="{4BABA264-F49D-4722-B966-CE3D7D062669}" type="pres">
      <dgm:prSet presAssocID="{9DA1351B-A66A-4D09-8D48-B2B5EFF55AE7}" presName="cycle" presStyleCnt="0"/>
      <dgm:spPr/>
    </dgm:pt>
    <dgm:pt modelId="{46EE46DB-F6B2-40C1-9434-751F54449E90}" type="pres">
      <dgm:prSet presAssocID="{9DA1351B-A66A-4D09-8D48-B2B5EFF55AE7}" presName="srcNode" presStyleLbl="node1" presStyleIdx="0" presStyleCnt="3"/>
      <dgm:spPr/>
    </dgm:pt>
    <dgm:pt modelId="{A8D30AA2-FB81-460F-92A1-F98AC8443387}" type="pres">
      <dgm:prSet presAssocID="{9DA1351B-A66A-4D09-8D48-B2B5EFF55AE7}" presName="conn" presStyleLbl="parChTrans1D2" presStyleIdx="0" presStyleCnt="1"/>
      <dgm:spPr/>
    </dgm:pt>
    <dgm:pt modelId="{67A0341B-6D1E-42ED-B08D-0CA468389C48}" type="pres">
      <dgm:prSet presAssocID="{9DA1351B-A66A-4D09-8D48-B2B5EFF55AE7}" presName="extraNode" presStyleLbl="node1" presStyleIdx="0" presStyleCnt="3"/>
      <dgm:spPr/>
    </dgm:pt>
    <dgm:pt modelId="{F4AE5375-643D-4BED-A38B-9948941E5FC1}" type="pres">
      <dgm:prSet presAssocID="{9DA1351B-A66A-4D09-8D48-B2B5EFF55AE7}" presName="dstNode" presStyleLbl="node1" presStyleIdx="0" presStyleCnt="3"/>
      <dgm:spPr/>
    </dgm:pt>
    <dgm:pt modelId="{42757997-888D-44A3-B632-7FF64AE4DAA3}" type="pres">
      <dgm:prSet presAssocID="{5AE2FB2F-351E-4A2E-91CA-1E3D4CAE95B0}" presName="text_1" presStyleLbl="node1" presStyleIdx="0" presStyleCnt="3" custScaleY="151539">
        <dgm:presLayoutVars>
          <dgm:bulletEnabled val="1"/>
        </dgm:presLayoutVars>
      </dgm:prSet>
      <dgm:spPr/>
    </dgm:pt>
    <dgm:pt modelId="{34B6D581-F0C2-4B7B-8DDF-5C25E5FBB80F}" type="pres">
      <dgm:prSet presAssocID="{5AE2FB2F-351E-4A2E-91CA-1E3D4CAE95B0}" presName="accent_1" presStyleCnt="0"/>
      <dgm:spPr/>
    </dgm:pt>
    <dgm:pt modelId="{299F7D43-BE03-4758-931F-5D4467D33801}" type="pres">
      <dgm:prSet presAssocID="{5AE2FB2F-351E-4A2E-91CA-1E3D4CAE95B0}" presName="accentRepeatNode" presStyleLbl="solidFgAcc1" presStyleIdx="0" presStyleCnt="3"/>
      <dgm:spPr/>
    </dgm:pt>
    <dgm:pt modelId="{73BBB357-6DCB-4727-B734-B8D99EFA8982}" type="pres">
      <dgm:prSet presAssocID="{0028631F-B0B7-4BE4-A0B5-D44734B804C1}" presName="text_2" presStyleLbl="node1" presStyleIdx="1" presStyleCnt="3" custScaleY="142011" custLinFactNeighborX="-67" custLinFactNeighborY="8561">
        <dgm:presLayoutVars>
          <dgm:bulletEnabled val="1"/>
        </dgm:presLayoutVars>
      </dgm:prSet>
      <dgm:spPr/>
    </dgm:pt>
    <dgm:pt modelId="{3F5CC2B1-0C8B-45A6-A6AD-191711AF8D9A}" type="pres">
      <dgm:prSet presAssocID="{0028631F-B0B7-4BE4-A0B5-D44734B804C1}" presName="accent_2" presStyleCnt="0"/>
      <dgm:spPr/>
    </dgm:pt>
    <dgm:pt modelId="{C0BACD43-7719-4563-AB0B-D37A15561F65}" type="pres">
      <dgm:prSet presAssocID="{0028631F-B0B7-4BE4-A0B5-D44734B804C1}" presName="accentRepeatNode" presStyleLbl="solidFgAcc1" presStyleIdx="1" presStyleCnt="3"/>
      <dgm:spPr/>
    </dgm:pt>
    <dgm:pt modelId="{D1F73BEB-517D-4907-9542-F0025FB4DDF3}" type="pres">
      <dgm:prSet presAssocID="{DA779895-A2E2-4733-B11C-71C84F83957D}" presName="text_3" presStyleLbl="node1" presStyleIdx="2" presStyleCnt="3" custScaleY="134688">
        <dgm:presLayoutVars>
          <dgm:bulletEnabled val="1"/>
        </dgm:presLayoutVars>
      </dgm:prSet>
      <dgm:spPr/>
    </dgm:pt>
    <dgm:pt modelId="{CC525832-4518-4EE3-85F0-3D9CBB575AE4}" type="pres">
      <dgm:prSet presAssocID="{DA779895-A2E2-4733-B11C-71C84F83957D}" presName="accent_3" presStyleCnt="0"/>
      <dgm:spPr/>
    </dgm:pt>
    <dgm:pt modelId="{A99BE30C-C821-46DF-830C-BB2C66D20816}" type="pres">
      <dgm:prSet presAssocID="{DA779895-A2E2-4733-B11C-71C84F83957D}" presName="accentRepeatNode" presStyleLbl="solidFgAcc1" presStyleIdx="2" presStyleCnt="3"/>
      <dgm:spPr/>
    </dgm:pt>
  </dgm:ptLst>
  <dgm:cxnLst>
    <dgm:cxn modelId="{60968F13-E38E-4221-B5C0-06C6DC9A736A}" type="presOf" srcId="{22CACA93-D19A-49BB-B880-F1C9E66C0DF6}" destId="{A8D30AA2-FB81-460F-92A1-F98AC8443387}" srcOrd="0" destOrd="0" presId="urn:microsoft.com/office/officeart/2008/layout/VerticalCurvedList"/>
    <dgm:cxn modelId="{49D7294D-8A91-4C14-A120-4A25CBBF2059}" type="presOf" srcId="{DA779895-A2E2-4733-B11C-71C84F83957D}" destId="{D1F73BEB-517D-4907-9542-F0025FB4DDF3}" srcOrd="0" destOrd="0" presId="urn:microsoft.com/office/officeart/2008/layout/VerticalCurvedList"/>
    <dgm:cxn modelId="{A5D51E70-FE0A-42F1-8D88-F2643EB13CAB}" srcId="{9DA1351B-A66A-4D09-8D48-B2B5EFF55AE7}" destId="{5AE2FB2F-351E-4A2E-91CA-1E3D4CAE95B0}" srcOrd="0" destOrd="0" parTransId="{F4DCC3CD-DA1E-4465-B2F1-3AA645524A81}" sibTransId="{22CACA93-D19A-49BB-B880-F1C9E66C0DF6}"/>
    <dgm:cxn modelId="{2AFB9396-2496-471C-BBFF-0994C3E0A897}" srcId="{9DA1351B-A66A-4D09-8D48-B2B5EFF55AE7}" destId="{DA779895-A2E2-4733-B11C-71C84F83957D}" srcOrd="2" destOrd="0" parTransId="{26469C53-3D2A-4D1A-9F9B-C60C20ACBBF3}" sibTransId="{A70D64F0-18B4-4947-8419-ECEA42F7890B}"/>
    <dgm:cxn modelId="{9A2CBD9C-FFDC-48BD-A82D-F020C32757A5}" type="presOf" srcId="{9DA1351B-A66A-4D09-8D48-B2B5EFF55AE7}" destId="{A47A81E3-B859-48FD-80AC-56EBDBCD797A}" srcOrd="0" destOrd="0" presId="urn:microsoft.com/office/officeart/2008/layout/VerticalCurvedList"/>
    <dgm:cxn modelId="{EABA59AF-8FF2-41A3-8EBF-72BACFD13D09}" type="presOf" srcId="{5AE2FB2F-351E-4A2E-91CA-1E3D4CAE95B0}" destId="{42757997-888D-44A3-B632-7FF64AE4DAA3}" srcOrd="0" destOrd="0" presId="urn:microsoft.com/office/officeart/2008/layout/VerticalCurvedList"/>
    <dgm:cxn modelId="{A2FCEBE5-D59E-411A-9DC2-BB03A4B4778C}" type="presOf" srcId="{0028631F-B0B7-4BE4-A0B5-D44734B804C1}" destId="{73BBB357-6DCB-4727-B734-B8D99EFA8982}" srcOrd="0" destOrd="0" presId="urn:microsoft.com/office/officeart/2008/layout/VerticalCurvedList"/>
    <dgm:cxn modelId="{3993C4F1-BD8E-4DD6-8A63-68A36F231EA8}" srcId="{9DA1351B-A66A-4D09-8D48-B2B5EFF55AE7}" destId="{0028631F-B0B7-4BE4-A0B5-D44734B804C1}" srcOrd="1" destOrd="0" parTransId="{F839DE49-1146-48BC-93E4-04E6E5CF3851}" sibTransId="{FBE1CE7B-63E1-4A7C-BFCF-C14C2AA9BE86}"/>
    <dgm:cxn modelId="{AE3CBE13-0814-4DD7-A8D9-C67EB21977B6}" type="presParOf" srcId="{A47A81E3-B859-48FD-80AC-56EBDBCD797A}" destId="{812266E7-067D-41A0-A4DF-FE825F567DD8}" srcOrd="0" destOrd="0" presId="urn:microsoft.com/office/officeart/2008/layout/VerticalCurvedList"/>
    <dgm:cxn modelId="{57047103-56B1-4601-B110-EEBC29915DC3}" type="presParOf" srcId="{812266E7-067D-41A0-A4DF-FE825F567DD8}" destId="{4BABA264-F49D-4722-B966-CE3D7D062669}" srcOrd="0" destOrd="0" presId="urn:microsoft.com/office/officeart/2008/layout/VerticalCurvedList"/>
    <dgm:cxn modelId="{62F779FE-952F-407B-8D1B-C615694F7AEB}" type="presParOf" srcId="{4BABA264-F49D-4722-B966-CE3D7D062669}" destId="{46EE46DB-F6B2-40C1-9434-751F54449E90}" srcOrd="0" destOrd="0" presId="urn:microsoft.com/office/officeart/2008/layout/VerticalCurvedList"/>
    <dgm:cxn modelId="{5DF3F9B9-2CFC-4CAF-8F46-3E416BD46C13}" type="presParOf" srcId="{4BABA264-F49D-4722-B966-CE3D7D062669}" destId="{A8D30AA2-FB81-460F-92A1-F98AC8443387}" srcOrd="1" destOrd="0" presId="urn:microsoft.com/office/officeart/2008/layout/VerticalCurvedList"/>
    <dgm:cxn modelId="{9CD0781E-57A4-4E7E-B9F8-E7749ED1AD3F}" type="presParOf" srcId="{4BABA264-F49D-4722-B966-CE3D7D062669}" destId="{67A0341B-6D1E-42ED-B08D-0CA468389C48}" srcOrd="2" destOrd="0" presId="urn:microsoft.com/office/officeart/2008/layout/VerticalCurvedList"/>
    <dgm:cxn modelId="{6A19D9FF-73AE-43E8-817C-720FA3665CFB}" type="presParOf" srcId="{4BABA264-F49D-4722-B966-CE3D7D062669}" destId="{F4AE5375-643D-4BED-A38B-9948941E5FC1}" srcOrd="3" destOrd="0" presId="urn:microsoft.com/office/officeart/2008/layout/VerticalCurvedList"/>
    <dgm:cxn modelId="{A60F73AE-7A7A-4919-90CA-77831782866E}" type="presParOf" srcId="{812266E7-067D-41A0-A4DF-FE825F567DD8}" destId="{42757997-888D-44A3-B632-7FF64AE4DAA3}" srcOrd="1" destOrd="0" presId="urn:microsoft.com/office/officeart/2008/layout/VerticalCurvedList"/>
    <dgm:cxn modelId="{0E6BE4FE-1092-4766-8D6E-A7D3D3DC1FCE}" type="presParOf" srcId="{812266E7-067D-41A0-A4DF-FE825F567DD8}" destId="{34B6D581-F0C2-4B7B-8DDF-5C25E5FBB80F}" srcOrd="2" destOrd="0" presId="urn:microsoft.com/office/officeart/2008/layout/VerticalCurvedList"/>
    <dgm:cxn modelId="{D9298670-35CC-4E03-8112-619C7219148A}" type="presParOf" srcId="{34B6D581-F0C2-4B7B-8DDF-5C25E5FBB80F}" destId="{299F7D43-BE03-4758-931F-5D4467D33801}" srcOrd="0" destOrd="0" presId="urn:microsoft.com/office/officeart/2008/layout/VerticalCurvedList"/>
    <dgm:cxn modelId="{E6BDE397-F8DC-477D-84E4-403ECEC40E14}" type="presParOf" srcId="{812266E7-067D-41A0-A4DF-FE825F567DD8}" destId="{73BBB357-6DCB-4727-B734-B8D99EFA8982}" srcOrd="3" destOrd="0" presId="urn:microsoft.com/office/officeart/2008/layout/VerticalCurvedList"/>
    <dgm:cxn modelId="{920E3A8C-C839-4516-9A1B-378B22D154F3}" type="presParOf" srcId="{812266E7-067D-41A0-A4DF-FE825F567DD8}" destId="{3F5CC2B1-0C8B-45A6-A6AD-191711AF8D9A}" srcOrd="4" destOrd="0" presId="urn:microsoft.com/office/officeart/2008/layout/VerticalCurvedList"/>
    <dgm:cxn modelId="{8834D15F-54E4-4929-B8A8-B484A61311A5}" type="presParOf" srcId="{3F5CC2B1-0C8B-45A6-A6AD-191711AF8D9A}" destId="{C0BACD43-7719-4563-AB0B-D37A15561F65}" srcOrd="0" destOrd="0" presId="urn:microsoft.com/office/officeart/2008/layout/VerticalCurvedList"/>
    <dgm:cxn modelId="{F3E4F195-EAE0-4C04-A7BA-DFEEC1297BD4}" type="presParOf" srcId="{812266E7-067D-41A0-A4DF-FE825F567DD8}" destId="{D1F73BEB-517D-4907-9542-F0025FB4DDF3}" srcOrd="5" destOrd="0" presId="urn:microsoft.com/office/officeart/2008/layout/VerticalCurvedList"/>
    <dgm:cxn modelId="{79D35B6B-7FB5-43DD-9062-E3FF6ADB1B8D}" type="presParOf" srcId="{812266E7-067D-41A0-A4DF-FE825F567DD8}" destId="{CC525832-4518-4EE3-85F0-3D9CBB575AE4}" srcOrd="6" destOrd="0" presId="urn:microsoft.com/office/officeart/2008/layout/VerticalCurvedList"/>
    <dgm:cxn modelId="{7B8681F4-19CF-4726-BA69-5E89F08BF7F9}" type="presParOf" srcId="{CC525832-4518-4EE3-85F0-3D9CBB575AE4}" destId="{A99BE30C-C821-46DF-830C-BB2C66D2081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2E2C43-2BA3-4EE8-B40F-0E61AAD77248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13823E4-65B4-4B84-A599-8FDCC0592051}">
      <dgm:prSet phldrT="[文字]" custT="1"/>
      <dgm:spPr/>
      <dgm:t>
        <a:bodyPr/>
        <a:lstStyle/>
        <a:p>
          <a:r>
            <a:rPr lang="zh-TW" altLang="en-US" sz="4000" b="1" dirty="0"/>
            <a:t>基礎學識</a:t>
          </a:r>
        </a:p>
      </dgm:t>
    </dgm:pt>
    <dgm:pt modelId="{B150C28B-BD4B-4207-A320-042C38A94497}" type="parTrans" cxnId="{B9434397-6137-4721-A884-B7A0F3DB9037}">
      <dgm:prSet/>
      <dgm:spPr/>
      <dgm:t>
        <a:bodyPr/>
        <a:lstStyle/>
        <a:p>
          <a:endParaRPr lang="zh-TW" altLang="en-US"/>
        </a:p>
      </dgm:t>
    </dgm:pt>
    <dgm:pt modelId="{E60F315B-E6E3-46DE-BAD5-DD9955B2C77F}" type="sibTrans" cxnId="{B9434397-6137-4721-A884-B7A0F3DB9037}">
      <dgm:prSet/>
      <dgm:spPr/>
      <dgm:t>
        <a:bodyPr/>
        <a:lstStyle/>
        <a:p>
          <a:endParaRPr lang="zh-TW" altLang="en-US"/>
        </a:p>
      </dgm:t>
    </dgm:pt>
    <dgm:pt modelId="{366B36CA-8ADD-4BA7-A913-A7B45A7B5A31}">
      <dgm:prSet phldrT="[文字]" custT="1"/>
      <dgm:spPr/>
      <dgm:t>
        <a:bodyPr/>
        <a:lstStyle/>
        <a:p>
          <a:r>
            <a:rPr lang="zh-TW" altLang="en-US" sz="3200" dirty="0"/>
            <a:t>邏輯分析能力</a:t>
          </a:r>
        </a:p>
      </dgm:t>
    </dgm:pt>
    <dgm:pt modelId="{9B41A8A4-E2DA-49E2-8FC7-2F733CDD5626}" type="parTrans" cxnId="{AB97D75C-183F-471F-9E85-8331F28E8D21}">
      <dgm:prSet/>
      <dgm:spPr/>
      <dgm:t>
        <a:bodyPr/>
        <a:lstStyle/>
        <a:p>
          <a:endParaRPr lang="zh-TW" altLang="en-US"/>
        </a:p>
      </dgm:t>
    </dgm:pt>
    <dgm:pt modelId="{2335C94D-21EF-4C31-A021-3AA0B0014684}" type="sibTrans" cxnId="{AB97D75C-183F-471F-9E85-8331F28E8D21}">
      <dgm:prSet/>
      <dgm:spPr/>
      <dgm:t>
        <a:bodyPr/>
        <a:lstStyle/>
        <a:p>
          <a:endParaRPr lang="zh-TW" altLang="en-US"/>
        </a:p>
      </dgm:t>
    </dgm:pt>
    <dgm:pt modelId="{BCC4D06B-E3FD-4785-968D-47E4D679488E}">
      <dgm:prSet phldrT="[文字]" custT="1"/>
      <dgm:spPr/>
      <dgm:t>
        <a:bodyPr/>
        <a:lstStyle/>
        <a:p>
          <a:r>
            <a:rPr lang="zh-TW" altLang="en-US" sz="4000" b="1" dirty="0"/>
            <a:t>個人特質</a:t>
          </a:r>
        </a:p>
      </dgm:t>
    </dgm:pt>
    <dgm:pt modelId="{D36EB3DF-528E-413D-AB2C-D61BF1E4C7E3}" type="parTrans" cxnId="{56252459-C2EE-4A64-97B9-A3124F7F3C90}">
      <dgm:prSet/>
      <dgm:spPr/>
      <dgm:t>
        <a:bodyPr/>
        <a:lstStyle/>
        <a:p>
          <a:endParaRPr lang="zh-TW" altLang="en-US"/>
        </a:p>
      </dgm:t>
    </dgm:pt>
    <dgm:pt modelId="{F8E10599-4464-495E-B5E5-8FA905F6FD4F}" type="sibTrans" cxnId="{56252459-C2EE-4A64-97B9-A3124F7F3C90}">
      <dgm:prSet/>
      <dgm:spPr/>
      <dgm:t>
        <a:bodyPr/>
        <a:lstStyle/>
        <a:p>
          <a:endParaRPr lang="zh-TW" altLang="en-US"/>
        </a:p>
      </dgm:t>
    </dgm:pt>
    <dgm:pt modelId="{4EBC5C60-609F-488C-BFD9-B147240CF3ED}">
      <dgm:prSet phldrT="[文字]" custT="1"/>
      <dgm:spPr/>
      <dgm:t>
        <a:bodyPr/>
        <a:lstStyle/>
        <a:p>
          <a:r>
            <a:rPr lang="zh-TW" altLang="en-US" sz="3200" dirty="0"/>
            <a:t>喜歡與人溝通</a:t>
          </a:r>
        </a:p>
      </dgm:t>
    </dgm:pt>
    <dgm:pt modelId="{690159F5-C6B2-41B8-B65A-CA71B599D741}" type="parTrans" cxnId="{7817C00F-06F4-4A09-AC1F-A457CFA24C30}">
      <dgm:prSet/>
      <dgm:spPr/>
      <dgm:t>
        <a:bodyPr/>
        <a:lstStyle/>
        <a:p>
          <a:endParaRPr lang="zh-TW" altLang="en-US"/>
        </a:p>
      </dgm:t>
    </dgm:pt>
    <dgm:pt modelId="{871A2349-F29F-4CAA-B198-1891D7540DB4}" type="sibTrans" cxnId="{7817C00F-06F4-4A09-AC1F-A457CFA24C30}">
      <dgm:prSet/>
      <dgm:spPr/>
      <dgm:t>
        <a:bodyPr/>
        <a:lstStyle/>
        <a:p>
          <a:endParaRPr lang="zh-TW" altLang="en-US"/>
        </a:p>
      </dgm:t>
    </dgm:pt>
    <dgm:pt modelId="{D704A9D8-A290-441C-8DD3-307C3B35FB49}">
      <dgm:prSet phldrT="[文字]" custT="1"/>
      <dgm:spPr/>
      <dgm:t>
        <a:bodyPr/>
        <a:lstStyle/>
        <a:p>
          <a:r>
            <a:rPr lang="zh-TW" altLang="en-US" sz="3200" dirty="0"/>
            <a:t>團隊合作精神</a:t>
          </a:r>
        </a:p>
      </dgm:t>
    </dgm:pt>
    <dgm:pt modelId="{E1F4E858-70C7-415B-AE36-6876D90B6672}" type="parTrans" cxnId="{CE729D44-479D-45C0-A099-2D76A57F3141}">
      <dgm:prSet/>
      <dgm:spPr/>
      <dgm:t>
        <a:bodyPr/>
        <a:lstStyle/>
        <a:p>
          <a:endParaRPr lang="zh-TW" altLang="en-US"/>
        </a:p>
      </dgm:t>
    </dgm:pt>
    <dgm:pt modelId="{1976C5C6-5593-437A-9B8F-76DAD8229AD9}" type="sibTrans" cxnId="{CE729D44-479D-45C0-A099-2D76A57F3141}">
      <dgm:prSet/>
      <dgm:spPr/>
      <dgm:t>
        <a:bodyPr/>
        <a:lstStyle/>
        <a:p>
          <a:endParaRPr lang="zh-TW" altLang="en-US"/>
        </a:p>
      </dgm:t>
    </dgm:pt>
    <dgm:pt modelId="{A04B7289-A7D4-4282-BF71-FD39EE1E30F4}">
      <dgm:prSet phldrT="[文字]" custT="1"/>
      <dgm:spPr/>
      <dgm:t>
        <a:bodyPr/>
        <a:lstStyle/>
        <a:p>
          <a:r>
            <a:rPr lang="zh-TW" altLang="en-US" sz="3200" dirty="0"/>
            <a:t>綜合判斷能力</a:t>
          </a:r>
        </a:p>
      </dgm:t>
    </dgm:pt>
    <dgm:pt modelId="{F464E699-2C36-4BAD-A0C1-395F3D9322B3}" type="parTrans" cxnId="{F6003749-A9AA-4827-BF76-78FAF36204AA}">
      <dgm:prSet/>
      <dgm:spPr/>
      <dgm:t>
        <a:bodyPr/>
        <a:lstStyle/>
        <a:p>
          <a:endParaRPr lang="zh-TW" altLang="en-US"/>
        </a:p>
      </dgm:t>
    </dgm:pt>
    <dgm:pt modelId="{5E9A0693-9CFC-45A6-A6A2-B4EFC93669F7}" type="sibTrans" cxnId="{F6003749-A9AA-4827-BF76-78FAF36204AA}">
      <dgm:prSet/>
      <dgm:spPr/>
      <dgm:t>
        <a:bodyPr/>
        <a:lstStyle/>
        <a:p>
          <a:endParaRPr lang="zh-TW" altLang="en-US"/>
        </a:p>
      </dgm:t>
    </dgm:pt>
    <dgm:pt modelId="{F8ADA185-FBA4-4B1A-8C5D-6BF77604E449}">
      <dgm:prSet phldrT="[文字]" custT="1"/>
      <dgm:spPr/>
      <dgm:t>
        <a:bodyPr/>
        <a:lstStyle/>
        <a:p>
          <a:r>
            <a:rPr lang="zh-TW" altLang="en-US" sz="3200" dirty="0"/>
            <a:t>語言表達能力</a:t>
          </a:r>
        </a:p>
      </dgm:t>
    </dgm:pt>
    <dgm:pt modelId="{AF9BC274-DDB4-4991-B57D-A086728B283D}" type="parTrans" cxnId="{A55C55BA-7749-4730-8A77-A89627BC03D0}">
      <dgm:prSet/>
      <dgm:spPr/>
      <dgm:t>
        <a:bodyPr/>
        <a:lstStyle/>
        <a:p>
          <a:endParaRPr lang="zh-TW" altLang="en-US"/>
        </a:p>
      </dgm:t>
    </dgm:pt>
    <dgm:pt modelId="{AD866C66-4A3E-4A08-BAC5-2EE5B7042ECE}" type="sibTrans" cxnId="{A55C55BA-7749-4730-8A77-A89627BC03D0}">
      <dgm:prSet/>
      <dgm:spPr/>
      <dgm:t>
        <a:bodyPr/>
        <a:lstStyle/>
        <a:p>
          <a:endParaRPr lang="zh-TW" altLang="en-US"/>
        </a:p>
      </dgm:t>
    </dgm:pt>
    <dgm:pt modelId="{95CEF3F8-AA50-415E-B7BA-42B183D7B708}">
      <dgm:prSet phldrT="[文字]" custT="1"/>
      <dgm:spPr/>
      <dgm:t>
        <a:bodyPr/>
        <a:lstStyle/>
        <a:p>
          <a:r>
            <a:rPr lang="zh-TW" altLang="en-US" sz="3200" dirty="0"/>
            <a:t>解決問題的能力</a:t>
          </a:r>
        </a:p>
      </dgm:t>
    </dgm:pt>
    <dgm:pt modelId="{86DE75A9-81FF-496C-88AC-3CD03BDDFBAC}" type="parTrans" cxnId="{756695DE-716A-48F9-87D2-D47F76AFDC70}">
      <dgm:prSet/>
      <dgm:spPr/>
      <dgm:t>
        <a:bodyPr/>
        <a:lstStyle/>
        <a:p>
          <a:endParaRPr lang="zh-TW" altLang="en-US"/>
        </a:p>
      </dgm:t>
    </dgm:pt>
    <dgm:pt modelId="{2D36A18B-A5E1-4787-856B-5E27E99BA763}" type="sibTrans" cxnId="{756695DE-716A-48F9-87D2-D47F76AFDC70}">
      <dgm:prSet/>
      <dgm:spPr/>
      <dgm:t>
        <a:bodyPr/>
        <a:lstStyle/>
        <a:p>
          <a:endParaRPr lang="zh-TW" altLang="en-US"/>
        </a:p>
      </dgm:t>
    </dgm:pt>
    <dgm:pt modelId="{182C73C0-2015-404E-A01D-55AA790EA08F}">
      <dgm:prSet phldrT="[文字]" custT="1"/>
      <dgm:spPr/>
      <dgm:t>
        <a:bodyPr/>
        <a:lstStyle/>
        <a:p>
          <a:r>
            <a:rPr lang="zh-TW" altLang="en-US" sz="3200" dirty="0"/>
            <a:t>英語能力</a:t>
          </a:r>
        </a:p>
      </dgm:t>
    </dgm:pt>
    <dgm:pt modelId="{58D00FBF-1B59-4E99-90B1-E7ADC3028DCF}" type="parTrans" cxnId="{9CF378D7-363B-4D47-AB43-5065A48B631A}">
      <dgm:prSet/>
      <dgm:spPr/>
      <dgm:t>
        <a:bodyPr/>
        <a:lstStyle/>
        <a:p>
          <a:endParaRPr lang="zh-TW" altLang="en-US"/>
        </a:p>
      </dgm:t>
    </dgm:pt>
    <dgm:pt modelId="{AD27510A-BC09-4998-A090-A18AE89088C7}" type="sibTrans" cxnId="{9CF378D7-363B-4D47-AB43-5065A48B631A}">
      <dgm:prSet/>
      <dgm:spPr/>
      <dgm:t>
        <a:bodyPr/>
        <a:lstStyle/>
        <a:p>
          <a:endParaRPr lang="zh-TW" altLang="en-US"/>
        </a:p>
      </dgm:t>
    </dgm:pt>
    <dgm:pt modelId="{35412AD8-FDD7-427C-B8BD-4F747CD8EB5A}">
      <dgm:prSet phldrT="[文字]" custT="1"/>
      <dgm:spPr/>
      <dgm:t>
        <a:bodyPr/>
        <a:lstStyle/>
        <a:p>
          <a:r>
            <a:rPr lang="zh-TW" altLang="en-US" sz="3200" dirty="0"/>
            <a:t>進取心及自信心</a:t>
          </a:r>
        </a:p>
      </dgm:t>
    </dgm:pt>
    <dgm:pt modelId="{255AAF01-609C-46FC-AB38-FBBCAC17C8BC}" type="sibTrans" cxnId="{E630CC3F-6C54-4997-9019-771F1A79E1F5}">
      <dgm:prSet/>
      <dgm:spPr/>
      <dgm:t>
        <a:bodyPr/>
        <a:lstStyle/>
        <a:p>
          <a:endParaRPr lang="zh-TW" altLang="en-US"/>
        </a:p>
      </dgm:t>
    </dgm:pt>
    <dgm:pt modelId="{EF3BC903-2473-4C21-A540-94B8A1A88816}" type="parTrans" cxnId="{E630CC3F-6C54-4997-9019-771F1A79E1F5}">
      <dgm:prSet/>
      <dgm:spPr/>
      <dgm:t>
        <a:bodyPr/>
        <a:lstStyle/>
        <a:p>
          <a:endParaRPr lang="zh-TW" altLang="en-US"/>
        </a:p>
      </dgm:t>
    </dgm:pt>
    <dgm:pt modelId="{16C1C8BC-4BB8-4C63-BF82-D089056FC228}" type="pres">
      <dgm:prSet presAssocID="{1B2E2C43-2BA3-4EE8-B40F-0E61AAD77248}" presName="Name0" presStyleCnt="0">
        <dgm:presLayoutVars>
          <dgm:dir/>
          <dgm:animLvl val="lvl"/>
          <dgm:resizeHandles val="exact"/>
        </dgm:presLayoutVars>
      </dgm:prSet>
      <dgm:spPr/>
    </dgm:pt>
    <dgm:pt modelId="{2E252A41-8F2E-4645-A05A-3232BEE22473}" type="pres">
      <dgm:prSet presAssocID="{513823E4-65B4-4B84-A599-8FDCC0592051}" presName="composite" presStyleCnt="0"/>
      <dgm:spPr/>
    </dgm:pt>
    <dgm:pt modelId="{0C4D1863-FFBC-4D6A-945A-73110A09C7DD}" type="pres">
      <dgm:prSet presAssocID="{513823E4-65B4-4B84-A599-8FDCC059205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ED992D5-D761-41CE-9042-7164753AC429}" type="pres">
      <dgm:prSet presAssocID="{513823E4-65B4-4B84-A599-8FDCC0592051}" presName="desTx" presStyleLbl="alignAccFollowNode1" presStyleIdx="0" presStyleCnt="2" custScaleX="100218">
        <dgm:presLayoutVars>
          <dgm:bulletEnabled val="1"/>
        </dgm:presLayoutVars>
      </dgm:prSet>
      <dgm:spPr/>
    </dgm:pt>
    <dgm:pt modelId="{6C62685E-825A-4D18-A3C2-80088B798CB3}" type="pres">
      <dgm:prSet presAssocID="{E60F315B-E6E3-46DE-BAD5-DD9955B2C77F}" presName="space" presStyleCnt="0"/>
      <dgm:spPr/>
    </dgm:pt>
    <dgm:pt modelId="{12335E91-E764-4A78-9C01-0646FF86A380}" type="pres">
      <dgm:prSet presAssocID="{BCC4D06B-E3FD-4785-968D-47E4D679488E}" presName="composite" presStyleCnt="0"/>
      <dgm:spPr/>
    </dgm:pt>
    <dgm:pt modelId="{9F0E58D1-A0BA-4991-BEAA-8C40C1E9FDEF}" type="pres">
      <dgm:prSet presAssocID="{BCC4D06B-E3FD-4785-968D-47E4D679488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1318AA2-C695-4437-95C5-255A63416B5C}" type="pres">
      <dgm:prSet presAssocID="{BCC4D06B-E3FD-4785-968D-47E4D679488E}" presName="desTx" presStyleLbl="alignAccFollowNode1" presStyleIdx="1" presStyleCnt="2" custLinFactNeighborX="1219" custLinFactNeighborY="-296">
        <dgm:presLayoutVars>
          <dgm:bulletEnabled val="1"/>
        </dgm:presLayoutVars>
      </dgm:prSet>
      <dgm:spPr/>
    </dgm:pt>
  </dgm:ptLst>
  <dgm:cxnLst>
    <dgm:cxn modelId="{7817C00F-06F4-4A09-AC1F-A457CFA24C30}" srcId="{BCC4D06B-E3FD-4785-968D-47E4D679488E}" destId="{4EBC5C60-609F-488C-BFD9-B147240CF3ED}" srcOrd="0" destOrd="0" parTransId="{690159F5-C6B2-41B8-B65A-CA71B599D741}" sibTransId="{871A2349-F29F-4CAA-B198-1891D7540DB4}"/>
    <dgm:cxn modelId="{E630CC3F-6C54-4997-9019-771F1A79E1F5}" srcId="{BCC4D06B-E3FD-4785-968D-47E4D679488E}" destId="{35412AD8-FDD7-427C-B8BD-4F747CD8EB5A}" srcOrd="3" destOrd="0" parTransId="{EF3BC903-2473-4C21-A540-94B8A1A88816}" sibTransId="{255AAF01-609C-46FC-AB38-FBBCAC17C8BC}"/>
    <dgm:cxn modelId="{AB97D75C-183F-471F-9E85-8331F28E8D21}" srcId="{513823E4-65B4-4B84-A599-8FDCC0592051}" destId="{366B36CA-8ADD-4BA7-A913-A7B45A7B5A31}" srcOrd="0" destOrd="0" parTransId="{9B41A8A4-E2DA-49E2-8FC7-2F733CDD5626}" sibTransId="{2335C94D-21EF-4C31-A021-3AA0B0014684}"/>
    <dgm:cxn modelId="{07258F64-E90B-4264-B42B-C151391D17F2}" type="presOf" srcId="{A04B7289-A7D4-4282-BF71-FD39EE1E30F4}" destId="{3ED992D5-D761-41CE-9042-7164753AC429}" srcOrd="0" destOrd="1" presId="urn:microsoft.com/office/officeart/2005/8/layout/hList1"/>
    <dgm:cxn modelId="{CE729D44-479D-45C0-A099-2D76A57F3141}" srcId="{BCC4D06B-E3FD-4785-968D-47E4D679488E}" destId="{D704A9D8-A290-441C-8DD3-307C3B35FB49}" srcOrd="1" destOrd="0" parTransId="{E1F4E858-70C7-415B-AE36-6876D90B6672}" sibTransId="{1976C5C6-5593-437A-9B8F-76DAD8229AD9}"/>
    <dgm:cxn modelId="{F6003749-A9AA-4827-BF76-78FAF36204AA}" srcId="{513823E4-65B4-4B84-A599-8FDCC0592051}" destId="{A04B7289-A7D4-4282-BF71-FD39EE1E30F4}" srcOrd="1" destOrd="0" parTransId="{F464E699-2C36-4BAD-A0C1-395F3D9322B3}" sibTransId="{5E9A0693-9CFC-45A6-A6A2-B4EFC93669F7}"/>
    <dgm:cxn modelId="{4018A04D-BE97-4432-9D74-062C27EE2FDD}" type="presOf" srcId="{F8ADA185-FBA4-4B1A-8C5D-6BF77604E449}" destId="{3ED992D5-D761-41CE-9042-7164753AC429}" srcOrd="0" destOrd="2" presId="urn:microsoft.com/office/officeart/2005/8/layout/hList1"/>
    <dgm:cxn modelId="{4DD9E773-C589-4AC0-A874-88C4BB7E167F}" type="presOf" srcId="{513823E4-65B4-4B84-A599-8FDCC0592051}" destId="{0C4D1863-FFBC-4D6A-945A-73110A09C7DD}" srcOrd="0" destOrd="0" presId="urn:microsoft.com/office/officeart/2005/8/layout/hList1"/>
    <dgm:cxn modelId="{56252459-C2EE-4A64-97B9-A3124F7F3C90}" srcId="{1B2E2C43-2BA3-4EE8-B40F-0E61AAD77248}" destId="{BCC4D06B-E3FD-4785-968D-47E4D679488E}" srcOrd="1" destOrd="0" parTransId="{D36EB3DF-528E-413D-AB2C-D61BF1E4C7E3}" sibTransId="{F8E10599-4464-495E-B5E5-8FA905F6FD4F}"/>
    <dgm:cxn modelId="{B9AE5383-FA33-4EFF-B004-CABE8D7963E5}" type="presOf" srcId="{366B36CA-8ADD-4BA7-A913-A7B45A7B5A31}" destId="{3ED992D5-D761-41CE-9042-7164753AC429}" srcOrd="0" destOrd="0" presId="urn:microsoft.com/office/officeart/2005/8/layout/hList1"/>
    <dgm:cxn modelId="{CAA72987-A287-47C8-B648-41A200393E3B}" type="presOf" srcId="{95CEF3F8-AA50-415E-B7BA-42B183D7B708}" destId="{61318AA2-C695-4437-95C5-255A63416B5C}" srcOrd="0" destOrd="2" presId="urn:microsoft.com/office/officeart/2005/8/layout/hList1"/>
    <dgm:cxn modelId="{B9434397-6137-4721-A884-B7A0F3DB9037}" srcId="{1B2E2C43-2BA3-4EE8-B40F-0E61AAD77248}" destId="{513823E4-65B4-4B84-A599-8FDCC0592051}" srcOrd="0" destOrd="0" parTransId="{B150C28B-BD4B-4207-A320-042C38A94497}" sibTransId="{E60F315B-E6E3-46DE-BAD5-DD9955B2C77F}"/>
    <dgm:cxn modelId="{484A8EB3-D1A7-498A-AE93-E0F8C0FCF3FA}" type="presOf" srcId="{D704A9D8-A290-441C-8DD3-307C3B35FB49}" destId="{61318AA2-C695-4437-95C5-255A63416B5C}" srcOrd="0" destOrd="1" presId="urn:microsoft.com/office/officeart/2005/8/layout/hList1"/>
    <dgm:cxn modelId="{A55C55BA-7749-4730-8A77-A89627BC03D0}" srcId="{513823E4-65B4-4B84-A599-8FDCC0592051}" destId="{F8ADA185-FBA4-4B1A-8C5D-6BF77604E449}" srcOrd="2" destOrd="0" parTransId="{AF9BC274-DDB4-4991-B57D-A086728B283D}" sibTransId="{AD866C66-4A3E-4A08-BAC5-2EE5B7042ECE}"/>
    <dgm:cxn modelId="{688A91BC-8D09-48C1-89A2-F68135C7F63C}" type="presOf" srcId="{4EBC5C60-609F-488C-BFD9-B147240CF3ED}" destId="{61318AA2-C695-4437-95C5-255A63416B5C}" srcOrd="0" destOrd="0" presId="urn:microsoft.com/office/officeart/2005/8/layout/hList1"/>
    <dgm:cxn modelId="{FDA662BE-3DA0-41A5-B3A7-69D898F6AC8F}" type="presOf" srcId="{BCC4D06B-E3FD-4785-968D-47E4D679488E}" destId="{9F0E58D1-A0BA-4991-BEAA-8C40C1E9FDEF}" srcOrd="0" destOrd="0" presId="urn:microsoft.com/office/officeart/2005/8/layout/hList1"/>
    <dgm:cxn modelId="{9CF378D7-363B-4D47-AB43-5065A48B631A}" srcId="{513823E4-65B4-4B84-A599-8FDCC0592051}" destId="{182C73C0-2015-404E-A01D-55AA790EA08F}" srcOrd="3" destOrd="0" parTransId="{58D00FBF-1B59-4E99-90B1-E7ADC3028DCF}" sibTransId="{AD27510A-BC09-4998-A090-A18AE89088C7}"/>
    <dgm:cxn modelId="{756695DE-716A-48F9-87D2-D47F76AFDC70}" srcId="{BCC4D06B-E3FD-4785-968D-47E4D679488E}" destId="{95CEF3F8-AA50-415E-B7BA-42B183D7B708}" srcOrd="2" destOrd="0" parTransId="{86DE75A9-81FF-496C-88AC-3CD03BDDFBAC}" sibTransId="{2D36A18B-A5E1-4787-856B-5E27E99BA763}"/>
    <dgm:cxn modelId="{91FC85EE-F518-41D6-932D-606D5E161D18}" type="presOf" srcId="{35412AD8-FDD7-427C-B8BD-4F747CD8EB5A}" destId="{61318AA2-C695-4437-95C5-255A63416B5C}" srcOrd="0" destOrd="3" presId="urn:microsoft.com/office/officeart/2005/8/layout/hList1"/>
    <dgm:cxn modelId="{3132FDF0-BD64-4E85-A8A1-D17D7FC9D7C2}" type="presOf" srcId="{1B2E2C43-2BA3-4EE8-B40F-0E61AAD77248}" destId="{16C1C8BC-4BB8-4C63-BF82-D089056FC228}" srcOrd="0" destOrd="0" presId="urn:microsoft.com/office/officeart/2005/8/layout/hList1"/>
    <dgm:cxn modelId="{3778D7FC-CEFB-46E5-8F48-D9DE032FD9DE}" type="presOf" srcId="{182C73C0-2015-404E-A01D-55AA790EA08F}" destId="{3ED992D5-D761-41CE-9042-7164753AC429}" srcOrd="0" destOrd="3" presId="urn:microsoft.com/office/officeart/2005/8/layout/hList1"/>
    <dgm:cxn modelId="{0F78713E-0053-4E89-A231-04D870AB3C18}" type="presParOf" srcId="{16C1C8BC-4BB8-4C63-BF82-D089056FC228}" destId="{2E252A41-8F2E-4645-A05A-3232BEE22473}" srcOrd="0" destOrd="0" presId="urn:microsoft.com/office/officeart/2005/8/layout/hList1"/>
    <dgm:cxn modelId="{35C18064-E7C0-49E6-88D8-4ADC46756F4A}" type="presParOf" srcId="{2E252A41-8F2E-4645-A05A-3232BEE22473}" destId="{0C4D1863-FFBC-4D6A-945A-73110A09C7DD}" srcOrd="0" destOrd="0" presId="urn:microsoft.com/office/officeart/2005/8/layout/hList1"/>
    <dgm:cxn modelId="{1035768A-BC80-4B49-9C29-CBCB5A278455}" type="presParOf" srcId="{2E252A41-8F2E-4645-A05A-3232BEE22473}" destId="{3ED992D5-D761-41CE-9042-7164753AC429}" srcOrd="1" destOrd="0" presId="urn:microsoft.com/office/officeart/2005/8/layout/hList1"/>
    <dgm:cxn modelId="{542EFEB5-EDB1-4F64-8483-CEDC4DC7378C}" type="presParOf" srcId="{16C1C8BC-4BB8-4C63-BF82-D089056FC228}" destId="{6C62685E-825A-4D18-A3C2-80088B798CB3}" srcOrd="1" destOrd="0" presId="urn:microsoft.com/office/officeart/2005/8/layout/hList1"/>
    <dgm:cxn modelId="{33DF1E36-16B2-4CF3-B433-3CC8CF49C6D3}" type="presParOf" srcId="{16C1C8BC-4BB8-4C63-BF82-D089056FC228}" destId="{12335E91-E764-4A78-9C01-0646FF86A380}" srcOrd="2" destOrd="0" presId="urn:microsoft.com/office/officeart/2005/8/layout/hList1"/>
    <dgm:cxn modelId="{E3C8D881-10B0-4839-BAA2-F360F27BCEF2}" type="presParOf" srcId="{12335E91-E764-4A78-9C01-0646FF86A380}" destId="{9F0E58D1-A0BA-4991-BEAA-8C40C1E9FDEF}" srcOrd="0" destOrd="0" presId="urn:microsoft.com/office/officeart/2005/8/layout/hList1"/>
    <dgm:cxn modelId="{8F769258-CC7F-4F6A-9124-1F09A8727C67}" type="presParOf" srcId="{12335E91-E764-4A78-9C01-0646FF86A380}" destId="{61318AA2-C695-4437-95C5-255A63416B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56EB9B-DECE-43F8-BE8D-C2686DA5EBF9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4F9092C7-C1C4-4823-80D4-5281A1A55D5A}">
      <dgm:prSet phldrT="[文字]" custT="1"/>
      <dgm:spPr/>
      <dgm:t>
        <a:bodyPr/>
        <a:lstStyle/>
        <a:p>
          <a:r>
            <a:rPr lang="zh-TW" altLang="en-US" sz="4000" b="1" dirty="0"/>
            <a:t>聽語專業</a:t>
          </a:r>
        </a:p>
      </dgm:t>
    </dgm:pt>
    <dgm:pt modelId="{B2D7968A-AABE-4FF5-AC26-D86D4A5126FE}" type="parTrans" cxnId="{0E79F3D1-684D-4A18-85B7-5A7499F92D48}">
      <dgm:prSet/>
      <dgm:spPr/>
      <dgm:t>
        <a:bodyPr/>
        <a:lstStyle/>
        <a:p>
          <a:endParaRPr lang="zh-TW" altLang="en-US"/>
        </a:p>
      </dgm:t>
    </dgm:pt>
    <dgm:pt modelId="{6F8DDAF9-F61B-4AC3-B214-EBE1F5CBE52B}" type="sibTrans" cxnId="{0E79F3D1-684D-4A18-85B7-5A7499F92D48}">
      <dgm:prSet/>
      <dgm:spPr/>
      <dgm:t>
        <a:bodyPr/>
        <a:lstStyle/>
        <a:p>
          <a:endParaRPr lang="zh-TW" altLang="en-US"/>
        </a:p>
      </dgm:t>
    </dgm:pt>
    <dgm:pt modelId="{773F9B03-6F0A-4952-9BE2-6BB6A33A055C}">
      <dgm:prSet phldrT="[文字]" custT="1"/>
      <dgm:spPr/>
      <dgm:t>
        <a:bodyPr/>
        <a:lstStyle/>
        <a:p>
          <a:r>
            <a:rPr lang="zh-TW" altLang="en-US" sz="4000" b="1" dirty="0"/>
            <a:t>未來職場</a:t>
          </a:r>
        </a:p>
      </dgm:t>
    </dgm:pt>
    <dgm:pt modelId="{D85AB19A-9BB6-4C44-8CB9-0EE38FC084CB}" type="parTrans" cxnId="{2BF683D5-BC2C-43FC-BE94-EED9A9B773B8}">
      <dgm:prSet/>
      <dgm:spPr/>
      <dgm:t>
        <a:bodyPr/>
        <a:lstStyle/>
        <a:p>
          <a:endParaRPr lang="zh-TW" altLang="en-US"/>
        </a:p>
      </dgm:t>
    </dgm:pt>
    <dgm:pt modelId="{DBD0A555-921E-4F5B-AD04-0E0187E80B8E}" type="sibTrans" cxnId="{2BF683D5-BC2C-43FC-BE94-EED9A9B773B8}">
      <dgm:prSet/>
      <dgm:spPr/>
      <dgm:t>
        <a:bodyPr/>
        <a:lstStyle/>
        <a:p>
          <a:endParaRPr lang="zh-TW" altLang="en-US"/>
        </a:p>
      </dgm:t>
    </dgm:pt>
    <dgm:pt modelId="{D67F42A9-229D-443A-8A82-F7E5F1865EE2}">
      <dgm:prSet phldrT="[文字]" custT="1"/>
      <dgm:spPr/>
      <dgm:t>
        <a:bodyPr/>
        <a:lstStyle/>
        <a:p>
          <a:r>
            <a:rPr lang="zh-TW" altLang="en-US" sz="4000" b="1" dirty="0"/>
            <a:t>大學學習</a:t>
          </a:r>
        </a:p>
      </dgm:t>
    </dgm:pt>
    <dgm:pt modelId="{09C4798D-0DD5-4B3E-B972-F104CC969C7F}" type="parTrans" cxnId="{67A8C2D0-A768-4655-AA4F-FEFFF451CF87}">
      <dgm:prSet/>
      <dgm:spPr/>
      <dgm:t>
        <a:bodyPr/>
        <a:lstStyle/>
        <a:p>
          <a:endParaRPr lang="zh-TW" altLang="en-US"/>
        </a:p>
      </dgm:t>
    </dgm:pt>
    <dgm:pt modelId="{C01D6F09-FA50-4B2A-A279-7D8F389DEEC3}" type="sibTrans" cxnId="{67A8C2D0-A768-4655-AA4F-FEFFF451CF87}">
      <dgm:prSet/>
      <dgm:spPr/>
      <dgm:t>
        <a:bodyPr/>
        <a:lstStyle/>
        <a:p>
          <a:endParaRPr lang="zh-TW" altLang="en-US"/>
        </a:p>
      </dgm:t>
    </dgm:pt>
    <dgm:pt modelId="{C696E0F1-7969-4BB6-A3B5-44241A767FF4}">
      <dgm:prSet phldrT="[文字]" custT="1"/>
      <dgm:spPr/>
      <dgm:t>
        <a:bodyPr/>
        <a:lstStyle/>
        <a:p>
          <a:r>
            <a:rPr lang="zh-TW" altLang="en-US" sz="4000" b="1" dirty="0"/>
            <a:t>喜歡人</a:t>
          </a:r>
        </a:p>
      </dgm:t>
    </dgm:pt>
    <dgm:pt modelId="{CD797B6C-0DB7-4B16-9F11-FA8C7556D747}" type="sibTrans" cxnId="{D8DD73A0-1FA3-4585-B7F9-707C881D293A}">
      <dgm:prSet/>
      <dgm:spPr/>
      <dgm:t>
        <a:bodyPr/>
        <a:lstStyle/>
        <a:p>
          <a:endParaRPr lang="zh-TW" altLang="en-US"/>
        </a:p>
      </dgm:t>
    </dgm:pt>
    <dgm:pt modelId="{58D47BE5-F7B8-4B96-9AB2-D52447B6650B}" type="parTrans" cxnId="{D8DD73A0-1FA3-4585-B7F9-707C881D293A}">
      <dgm:prSet/>
      <dgm:spPr/>
      <dgm:t>
        <a:bodyPr/>
        <a:lstStyle/>
        <a:p>
          <a:endParaRPr lang="zh-TW" altLang="en-US"/>
        </a:p>
      </dgm:t>
    </dgm:pt>
    <dgm:pt modelId="{AA3BED3C-E6A4-496C-B1A3-64677DF646B4}">
      <dgm:prSet phldrT="[文字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TW" altLang="en-US" dirty="0">
            <a:solidFill>
              <a:srgbClr val="FF0000"/>
            </a:solidFill>
          </a:endParaRPr>
        </a:p>
      </dgm:t>
    </dgm:pt>
    <dgm:pt modelId="{AF107A12-BC4B-4722-ADAD-3E82C536E039}" type="sibTrans" cxnId="{8BCE0190-E6D0-43D7-B77C-2779BF9D8AC6}">
      <dgm:prSet/>
      <dgm:spPr/>
      <dgm:t>
        <a:bodyPr/>
        <a:lstStyle/>
        <a:p>
          <a:endParaRPr lang="zh-TW" altLang="en-US"/>
        </a:p>
      </dgm:t>
    </dgm:pt>
    <dgm:pt modelId="{4F386BD5-5FB8-4EF0-958B-0E50417B53C6}" type="parTrans" cxnId="{8BCE0190-E6D0-43D7-B77C-2779BF9D8AC6}">
      <dgm:prSet/>
      <dgm:spPr/>
      <dgm:t>
        <a:bodyPr/>
        <a:lstStyle/>
        <a:p>
          <a:endParaRPr lang="zh-TW" altLang="en-US"/>
        </a:p>
      </dgm:t>
    </dgm:pt>
    <dgm:pt modelId="{A137F963-C670-4A50-B88E-9C1D7DC52E11}" type="pres">
      <dgm:prSet presAssocID="{2A56EB9B-DECE-43F8-BE8D-C2686DA5EBF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BDF2313-1E69-4F85-9BC4-699B4D5CE868}" type="pres">
      <dgm:prSet presAssocID="{2A56EB9B-DECE-43F8-BE8D-C2686DA5EBF9}" presName="matrix" presStyleCnt="0"/>
      <dgm:spPr/>
    </dgm:pt>
    <dgm:pt modelId="{AE0024F9-12C5-4087-A778-CA7C14CE61DD}" type="pres">
      <dgm:prSet presAssocID="{2A56EB9B-DECE-43F8-BE8D-C2686DA5EBF9}" presName="tile1" presStyleLbl="node1" presStyleIdx="0" presStyleCnt="4" custScaleX="89630" custScaleY="87634" custLinFactNeighborX="-1481" custLinFactNeighborY="-6552"/>
      <dgm:spPr/>
    </dgm:pt>
    <dgm:pt modelId="{56284485-D526-4816-9ACD-60C8C6F81C69}" type="pres">
      <dgm:prSet presAssocID="{2A56EB9B-DECE-43F8-BE8D-C2686DA5EBF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267E622-215C-4C8B-BB49-E65406E02531}" type="pres">
      <dgm:prSet presAssocID="{2A56EB9B-DECE-43F8-BE8D-C2686DA5EBF9}" presName="tile2" presStyleLbl="node1" presStyleIdx="1" presStyleCnt="4" custScaleX="86667" custScaleY="83871" custLinFactNeighborX="1425" custLinFactNeighborY="-7896"/>
      <dgm:spPr/>
    </dgm:pt>
    <dgm:pt modelId="{9D86B76D-B04D-4967-AD22-CBF7D32B9A11}" type="pres">
      <dgm:prSet presAssocID="{2A56EB9B-DECE-43F8-BE8D-C2686DA5EBF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015A3AE-97EA-4BEA-8331-4AA576BD44C7}" type="pres">
      <dgm:prSet presAssocID="{2A56EB9B-DECE-43F8-BE8D-C2686DA5EBF9}" presName="tile3" presStyleLbl="node1" presStyleIdx="2" presStyleCnt="4" custScaleX="91111" custScaleY="85753" custLinFactNeighborX="-1168" custLinFactNeighborY="0"/>
      <dgm:spPr/>
    </dgm:pt>
    <dgm:pt modelId="{F9080749-C5FC-4E06-828C-223B0CF9EAA7}" type="pres">
      <dgm:prSet presAssocID="{2A56EB9B-DECE-43F8-BE8D-C2686DA5EBF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75149E7-DFB9-41BF-9B5B-6068480E9356}" type="pres">
      <dgm:prSet presAssocID="{2A56EB9B-DECE-43F8-BE8D-C2686DA5EBF9}" presName="tile4" presStyleLbl="node1" presStyleIdx="3" presStyleCnt="4" custScaleX="92593" custScaleY="88307" custLinFactNeighborX="2906" custLinFactNeighborY="0"/>
      <dgm:spPr/>
    </dgm:pt>
    <dgm:pt modelId="{932735F3-F525-4161-9D44-7CDD7FF5D094}" type="pres">
      <dgm:prSet presAssocID="{2A56EB9B-DECE-43F8-BE8D-C2686DA5EBF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F13F596-C880-4939-81C1-E2394D0E323D}" type="pres">
      <dgm:prSet presAssocID="{2A56EB9B-DECE-43F8-BE8D-C2686DA5EBF9}" presName="centerTile" presStyleLbl="fgShp" presStyleIdx="0" presStyleCnt="1" custScaleX="99108" custScaleY="176344" custLinFactNeighborX="1251" custLinFactNeighborY="975">
        <dgm:presLayoutVars>
          <dgm:chMax val="0"/>
          <dgm:chPref val="0"/>
        </dgm:presLayoutVars>
      </dgm:prSet>
      <dgm:spPr/>
    </dgm:pt>
  </dgm:ptLst>
  <dgm:cxnLst>
    <dgm:cxn modelId="{4BE0441E-FD1D-4C96-9B8F-05AF57D78313}" type="presOf" srcId="{4F9092C7-C1C4-4823-80D4-5281A1A55D5A}" destId="{9D86B76D-B04D-4967-AD22-CBF7D32B9A11}" srcOrd="1" destOrd="0" presId="urn:microsoft.com/office/officeart/2005/8/layout/matrix1"/>
    <dgm:cxn modelId="{372A1626-8EA0-47E0-8C37-E87ED6D8BDEB}" type="presOf" srcId="{AA3BED3C-E6A4-496C-B1A3-64677DF646B4}" destId="{6F13F596-C880-4939-81C1-E2394D0E323D}" srcOrd="0" destOrd="0" presId="urn:microsoft.com/office/officeart/2005/8/layout/matrix1"/>
    <dgm:cxn modelId="{5A3F342E-BFBB-446B-8714-2A56EBD6B86F}" type="presOf" srcId="{D67F42A9-229D-443A-8A82-F7E5F1865EE2}" destId="{932735F3-F525-4161-9D44-7CDD7FF5D094}" srcOrd="1" destOrd="0" presId="urn:microsoft.com/office/officeart/2005/8/layout/matrix1"/>
    <dgm:cxn modelId="{C8849338-C914-4485-BF47-E9DF6D2F9ABB}" type="presOf" srcId="{D67F42A9-229D-443A-8A82-F7E5F1865EE2}" destId="{075149E7-DFB9-41BF-9B5B-6068480E9356}" srcOrd="0" destOrd="0" presId="urn:microsoft.com/office/officeart/2005/8/layout/matrix1"/>
    <dgm:cxn modelId="{C6FA7B3D-DFC5-41D0-8B40-D53E7C3CD29F}" type="presOf" srcId="{C696E0F1-7969-4BB6-A3B5-44241A767FF4}" destId="{56284485-D526-4816-9ACD-60C8C6F81C69}" srcOrd="1" destOrd="0" presId="urn:microsoft.com/office/officeart/2005/8/layout/matrix1"/>
    <dgm:cxn modelId="{4673FB7A-DE6E-40C3-9BAE-6C68F37EADFA}" type="presOf" srcId="{C696E0F1-7969-4BB6-A3B5-44241A767FF4}" destId="{AE0024F9-12C5-4087-A778-CA7C14CE61DD}" srcOrd="0" destOrd="0" presId="urn:microsoft.com/office/officeart/2005/8/layout/matrix1"/>
    <dgm:cxn modelId="{E9FAB67B-6C63-4190-A30A-4BEFCA7D5706}" type="presOf" srcId="{4F9092C7-C1C4-4823-80D4-5281A1A55D5A}" destId="{0267E622-215C-4C8B-BB49-E65406E02531}" srcOrd="0" destOrd="0" presId="urn:microsoft.com/office/officeart/2005/8/layout/matrix1"/>
    <dgm:cxn modelId="{AEF40489-E777-4677-8A7B-79A1BA5B3FEB}" type="presOf" srcId="{773F9B03-6F0A-4952-9BE2-6BB6A33A055C}" destId="{F9080749-C5FC-4E06-828C-223B0CF9EAA7}" srcOrd="1" destOrd="0" presId="urn:microsoft.com/office/officeart/2005/8/layout/matrix1"/>
    <dgm:cxn modelId="{8BCE0190-E6D0-43D7-B77C-2779BF9D8AC6}" srcId="{2A56EB9B-DECE-43F8-BE8D-C2686DA5EBF9}" destId="{AA3BED3C-E6A4-496C-B1A3-64677DF646B4}" srcOrd="0" destOrd="0" parTransId="{4F386BD5-5FB8-4EF0-958B-0E50417B53C6}" sibTransId="{AF107A12-BC4B-4722-ADAD-3E82C536E039}"/>
    <dgm:cxn modelId="{D8DD73A0-1FA3-4585-B7F9-707C881D293A}" srcId="{AA3BED3C-E6A4-496C-B1A3-64677DF646B4}" destId="{C696E0F1-7969-4BB6-A3B5-44241A767FF4}" srcOrd="0" destOrd="0" parTransId="{58D47BE5-F7B8-4B96-9AB2-D52447B6650B}" sibTransId="{CD797B6C-0DB7-4B16-9F11-FA8C7556D747}"/>
    <dgm:cxn modelId="{67A8C2D0-A768-4655-AA4F-FEFFF451CF87}" srcId="{AA3BED3C-E6A4-496C-B1A3-64677DF646B4}" destId="{D67F42A9-229D-443A-8A82-F7E5F1865EE2}" srcOrd="3" destOrd="0" parTransId="{09C4798D-0DD5-4B3E-B972-F104CC969C7F}" sibTransId="{C01D6F09-FA50-4B2A-A279-7D8F389DEEC3}"/>
    <dgm:cxn modelId="{0E79F3D1-684D-4A18-85B7-5A7499F92D48}" srcId="{AA3BED3C-E6A4-496C-B1A3-64677DF646B4}" destId="{4F9092C7-C1C4-4823-80D4-5281A1A55D5A}" srcOrd="1" destOrd="0" parTransId="{B2D7968A-AABE-4FF5-AC26-D86D4A5126FE}" sibTransId="{6F8DDAF9-F61B-4AC3-B214-EBE1F5CBE52B}"/>
    <dgm:cxn modelId="{2BF683D5-BC2C-43FC-BE94-EED9A9B773B8}" srcId="{AA3BED3C-E6A4-496C-B1A3-64677DF646B4}" destId="{773F9B03-6F0A-4952-9BE2-6BB6A33A055C}" srcOrd="2" destOrd="0" parTransId="{D85AB19A-9BB6-4C44-8CB9-0EE38FC084CB}" sibTransId="{DBD0A555-921E-4F5B-AD04-0E0187E80B8E}"/>
    <dgm:cxn modelId="{14AB1CDE-05E3-4285-9C3A-7F37C601C668}" type="presOf" srcId="{2A56EB9B-DECE-43F8-BE8D-C2686DA5EBF9}" destId="{A137F963-C670-4A50-B88E-9C1D7DC52E11}" srcOrd="0" destOrd="0" presId="urn:microsoft.com/office/officeart/2005/8/layout/matrix1"/>
    <dgm:cxn modelId="{FF4707FE-43DC-45C2-A916-3245EBF08080}" type="presOf" srcId="{773F9B03-6F0A-4952-9BE2-6BB6A33A055C}" destId="{0015A3AE-97EA-4BEA-8331-4AA576BD44C7}" srcOrd="0" destOrd="0" presId="urn:microsoft.com/office/officeart/2005/8/layout/matrix1"/>
    <dgm:cxn modelId="{6257F2C7-BB16-4B6D-8094-45B4D9C3695A}" type="presParOf" srcId="{A137F963-C670-4A50-B88E-9C1D7DC52E11}" destId="{ABDF2313-1E69-4F85-9BC4-699B4D5CE868}" srcOrd="0" destOrd="0" presId="urn:microsoft.com/office/officeart/2005/8/layout/matrix1"/>
    <dgm:cxn modelId="{467B8882-AEFE-4735-817D-8E40C6CB0BA5}" type="presParOf" srcId="{ABDF2313-1E69-4F85-9BC4-699B4D5CE868}" destId="{AE0024F9-12C5-4087-A778-CA7C14CE61DD}" srcOrd="0" destOrd="0" presId="urn:microsoft.com/office/officeart/2005/8/layout/matrix1"/>
    <dgm:cxn modelId="{B1457A72-133F-424A-9FCA-FCB19498046A}" type="presParOf" srcId="{ABDF2313-1E69-4F85-9BC4-699B4D5CE868}" destId="{56284485-D526-4816-9ACD-60C8C6F81C69}" srcOrd="1" destOrd="0" presId="urn:microsoft.com/office/officeart/2005/8/layout/matrix1"/>
    <dgm:cxn modelId="{E12911E8-EE9E-4F8F-B2F7-202672E89ABA}" type="presParOf" srcId="{ABDF2313-1E69-4F85-9BC4-699B4D5CE868}" destId="{0267E622-215C-4C8B-BB49-E65406E02531}" srcOrd="2" destOrd="0" presId="urn:microsoft.com/office/officeart/2005/8/layout/matrix1"/>
    <dgm:cxn modelId="{F8C09E09-D128-44E0-B5EE-6B6A570159E5}" type="presParOf" srcId="{ABDF2313-1E69-4F85-9BC4-699B4D5CE868}" destId="{9D86B76D-B04D-4967-AD22-CBF7D32B9A11}" srcOrd="3" destOrd="0" presId="urn:microsoft.com/office/officeart/2005/8/layout/matrix1"/>
    <dgm:cxn modelId="{8B875069-C7B3-42C3-8A1C-7EF033E7B0EA}" type="presParOf" srcId="{ABDF2313-1E69-4F85-9BC4-699B4D5CE868}" destId="{0015A3AE-97EA-4BEA-8331-4AA576BD44C7}" srcOrd="4" destOrd="0" presId="urn:microsoft.com/office/officeart/2005/8/layout/matrix1"/>
    <dgm:cxn modelId="{1F644E68-2B42-4960-99EB-CA9F3E23433A}" type="presParOf" srcId="{ABDF2313-1E69-4F85-9BC4-699B4D5CE868}" destId="{F9080749-C5FC-4E06-828C-223B0CF9EAA7}" srcOrd="5" destOrd="0" presId="urn:microsoft.com/office/officeart/2005/8/layout/matrix1"/>
    <dgm:cxn modelId="{84E9FC73-F18F-4C00-8585-52DD13BFAD83}" type="presParOf" srcId="{ABDF2313-1E69-4F85-9BC4-699B4D5CE868}" destId="{075149E7-DFB9-41BF-9B5B-6068480E9356}" srcOrd="6" destOrd="0" presId="urn:microsoft.com/office/officeart/2005/8/layout/matrix1"/>
    <dgm:cxn modelId="{F7EF8EF0-B052-48E6-AC2F-F38B9CFB1A5B}" type="presParOf" srcId="{ABDF2313-1E69-4F85-9BC4-699B4D5CE868}" destId="{932735F3-F525-4161-9D44-7CDD7FF5D094}" srcOrd="7" destOrd="0" presId="urn:microsoft.com/office/officeart/2005/8/layout/matrix1"/>
    <dgm:cxn modelId="{02249A11-60CD-4A45-A9BE-D2F5FAC7E269}" type="presParOf" srcId="{A137F963-C670-4A50-B88E-9C1D7DC52E11}" destId="{6F13F596-C880-4939-81C1-E2394D0E323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E4358C-0B4E-4A95-8761-8C7F3AA17A4E}" type="doc">
      <dgm:prSet loTypeId="urn:microsoft.com/office/officeart/2005/8/layout/v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B477CFDC-9F46-411A-9DB6-F1576F7EA2E5}">
      <dgm:prSet/>
      <dgm:spPr/>
      <dgm:t>
        <a:bodyPr/>
        <a:lstStyle/>
        <a:p>
          <a:pPr rtl="0"/>
          <a:r>
            <a:rPr lang="zh-TW" b="1" dirty="0"/>
            <a:t>學測分數高</a:t>
          </a:r>
          <a:endParaRPr lang="zh-TW" dirty="0"/>
        </a:p>
      </dgm:t>
    </dgm:pt>
    <dgm:pt modelId="{46C03E4D-11AE-4586-99F6-402755B7F39E}" type="parTrans" cxnId="{1E0EEE9E-DCD8-49D5-8733-39DA0C85494C}">
      <dgm:prSet/>
      <dgm:spPr/>
      <dgm:t>
        <a:bodyPr/>
        <a:lstStyle/>
        <a:p>
          <a:endParaRPr lang="zh-TW" altLang="en-US"/>
        </a:p>
      </dgm:t>
    </dgm:pt>
    <dgm:pt modelId="{95A5DDEC-7F06-4DBD-A397-A62709847432}" type="sibTrans" cxnId="{1E0EEE9E-DCD8-49D5-8733-39DA0C85494C}">
      <dgm:prSet/>
      <dgm:spPr/>
      <dgm:t>
        <a:bodyPr/>
        <a:lstStyle/>
        <a:p>
          <a:endParaRPr lang="zh-TW" altLang="en-US"/>
        </a:p>
      </dgm:t>
    </dgm:pt>
    <dgm:pt modelId="{218E9C03-568B-457F-BDD0-0EE4899A30B9}">
      <dgm:prSet/>
      <dgm:spPr/>
      <dgm:t>
        <a:bodyPr/>
        <a:lstStyle/>
        <a:p>
          <a:pPr rtl="0"/>
          <a:r>
            <a:rPr lang="zh-TW" b="1" dirty="0"/>
            <a:t>學測分數較低</a:t>
          </a:r>
          <a:endParaRPr lang="zh-TW" dirty="0"/>
        </a:p>
      </dgm:t>
    </dgm:pt>
    <dgm:pt modelId="{9A359A44-3060-4572-B8C3-8D8E6EC1E8F4}" type="parTrans" cxnId="{10774862-C6FE-44A6-BC43-226B5FDCA7AC}">
      <dgm:prSet/>
      <dgm:spPr/>
      <dgm:t>
        <a:bodyPr/>
        <a:lstStyle/>
        <a:p>
          <a:endParaRPr lang="zh-TW" altLang="en-US"/>
        </a:p>
      </dgm:t>
    </dgm:pt>
    <dgm:pt modelId="{471F3FB5-E835-427F-B37B-0849204A4EDB}" type="sibTrans" cxnId="{10774862-C6FE-44A6-BC43-226B5FDCA7AC}">
      <dgm:prSet/>
      <dgm:spPr/>
      <dgm:t>
        <a:bodyPr/>
        <a:lstStyle/>
        <a:p>
          <a:endParaRPr lang="zh-TW" altLang="en-US"/>
        </a:p>
      </dgm:t>
    </dgm:pt>
    <dgm:pt modelId="{6B052CB9-1349-4ACC-BA14-6EE381B209C7}">
      <dgm:prSet custT="1"/>
      <dgm:spPr/>
      <dgm:t>
        <a:bodyPr/>
        <a:lstStyle/>
        <a:p>
          <a:pPr rtl="0"/>
          <a:r>
            <a:rPr lang="en-US" sz="4400" b="1" dirty="0"/>
            <a:t>100%</a:t>
          </a:r>
          <a:r>
            <a:rPr lang="zh-TW" sz="4400" b="1" dirty="0"/>
            <a:t>會錄取</a:t>
          </a:r>
          <a:r>
            <a:rPr lang="en-US" sz="4400" b="1" dirty="0"/>
            <a:t>?</a:t>
          </a:r>
          <a:endParaRPr lang="zh-TW" altLang="en-US" sz="4400" dirty="0"/>
        </a:p>
      </dgm:t>
    </dgm:pt>
    <dgm:pt modelId="{6D11C5FA-E89F-4039-A937-7F5AADD413F2}" type="parTrans" cxnId="{E79EE9AC-7A2D-400A-A3B8-EA7AF5B0B2F4}">
      <dgm:prSet/>
      <dgm:spPr/>
      <dgm:t>
        <a:bodyPr/>
        <a:lstStyle/>
        <a:p>
          <a:endParaRPr lang="zh-TW" altLang="en-US"/>
        </a:p>
      </dgm:t>
    </dgm:pt>
    <dgm:pt modelId="{7D9C832B-EBAD-4419-906F-2A0365581A2B}" type="sibTrans" cxnId="{E79EE9AC-7A2D-400A-A3B8-EA7AF5B0B2F4}">
      <dgm:prSet/>
      <dgm:spPr/>
      <dgm:t>
        <a:bodyPr/>
        <a:lstStyle/>
        <a:p>
          <a:endParaRPr lang="zh-TW" altLang="en-US"/>
        </a:p>
      </dgm:t>
    </dgm:pt>
    <dgm:pt modelId="{CC43368E-9ABF-4C94-A66A-647B7098D5DA}">
      <dgm:prSet custT="1"/>
      <dgm:spPr/>
      <dgm:t>
        <a:bodyPr/>
        <a:lstStyle/>
        <a:p>
          <a:pPr rtl="0"/>
          <a:r>
            <a:rPr lang="zh-TW" sz="4400" b="1" dirty="0"/>
            <a:t>完全沒有機會</a:t>
          </a:r>
          <a:r>
            <a:rPr lang="en-US" sz="4400" b="1" dirty="0"/>
            <a:t>?</a:t>
          </a:r>
          <a:endParaRPr lang="zh-TW" altLang="en-US" sz="4400" dirty="0"/>
        </a:p>
      </dgm:t>
    </dgm:pt>
    <dgm:pt modelId="{E7815FA8-2E08-4439-B52C-15C594127993}" type="parTrans" cxnId="{0E9E2816-CD2F-4F76-8548-C8D9EB5FC05C}">
      <dgm:prSet/>
      <dgm:spPr/>
      <dgm:t>
        <a:bodyPr/>
        <a:lstStyle/>
        <a:p>
          <a:endParaRPr lang="zh-TW" altLang="en-US"/>
        </a:p>
      </dgm:t>
    </dgm:pt>
    <dgm:pt modelId="{45EB3E31-F8B1-4ACC-B583-DBCD2382D8DB}" type="sibTrans" cxnId="{0E9E2816-CD2F-4F76-8548-C8D9EB5FC05C}">
      <dgm:prSet/>
      <dgm:spPr/>
      <dgm:t>
        <a:bodyPr/>
        <a:lstStyle/>
        <a:p>
          <a:endParaRPr lang="zh-TW" altLang="en-US"/>
        </a:p>
      </dgm:t>
    </dgm:pt>
    <dgm:pt modelId="{33660F6B-A421-46CD-9672-1111298FBAA2}" type="pres">
      <dgm:prSet presAssocID="{75E4358C-0B4E-4A95-8761-8C7F3AA17A4E}" presName="Name0" presStyleCnt="0">
        <dgm:presLayoutVars>
          <dgm:dir/>
          <dgm:animLvl val="lvl"/>
          <dgm:resizeHandles/>
        </dgm:presLayoutVars>
      </dgm:prSet>
      <dgm:spPr/>
    </dgm:pt>
    <dgm:pt modelId="{7F3A0087-C29C-4072-BC02-82CED7FABB35}" type="pres">
      <dgm:prSet presAssocID="{B477CFDC-9F46-411A-9DB6-F1576F7EA2E5}" presName="linNode" presStyleCnt="0"/>
      <dgm:spPr/>
    </dgm:pt>
    <dgm:pt modelId="{62DC7FBD-3735-4457-898A-6AD9BF2C1087}" type="pres">
      <dgm:prSet presAssocID="{B477CFDC-9F46-411A-9DB6-F1576F7EA2E5}" presName="parentShp" presStyleLbl="node1" presStyleIdx="0" presStyleCnt="2">
        <dgm:presLayoutVars>
          <dgm:bulletEnabled val="1"/>
        </dgm:presLayoutVars>
      </dgm:prSet>
      <dgm:spPr/>
    </dgm:pt>
    <dgm:pt modelId="{59EFAB23-5B42-4B3B-B7C9-10F8145C95F0}" type="pres">
      <dgm:prSet presAssocID="{B477CFDC-9F46-411A-9DB6-F1576F7EA2E5}" presName="childShp" presStyleLbl="bgAccFollowNode1" presStyleIdx="0" presStyleCnt="2">
        <dgm:presLayoutVars>
          <dgm:bulletEnabled val="1"/>
        </dgm:presLayoutVars>
      </dgm:prSet>
      <dgm:spPr/>
    </dgm:pt>
    <dgm:pt modelId="{15B58316-2D3D-4479-91E6-C18CD386BBD9}" type="pres">
      <dgm:prSet presAssocID="{95A5DDEC-7F06-4DBD-A397-A62709847432}" presName="spacing" presStyleCnt="0"/>
      <dgm:spPr/>
    </dgm:pt>
    <dgm:pt modelId="{286538A1-6CCA-41FB-8B77-D85146AC167B}" type="pres">
      <dgm:prSet presAssocID="{218E9C03-568B-457F-BDD0-0EE4899A30B9}" presName="linNode" presStyleCnt="0"/>
      <dgm:spPr/>
    </dgm:pt>
    <dgm:pt modelId="{B189F15E-C231-4B9E-8CB3-6E3BA7067BAC}" type="pres">
      <dgm:prSet presAssocID="{218E9C03-568B-457F-BDD0-0EE4899A30B9}" presName="parentShp" presStyleLbl="node1" presStyleIdx="1" presStyleCnt="2">
        <dgm:presLayoutVars>
          <dgm:bulletEnabled val="1"/>
        </dgm:presLayoutVars>
      </dgm:prSet>
      <dgm:spPr/>
    </dgm:pt>
    <dgm:pt modelId="{EB901F34-9DD9-4E6C-996D-08DFD354D3FE}" type="pres">
      <dgm:prSet presAssocID="{218E9C03-568B-457F-BDD0-0EE4899A30B9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3AF27113-7924-4FE1-9D09-EA464BF70D6C}" type="presOf" srcId="{75E4358C-0B4E-4A95-8761-8C7F3AA17A4E}" destId="{33660F6B-A421-46CD-9672-1111298FBAA2}" srcOrd="0" destOrd="0" presId="urn:microsoft.com/office/officeart/2005/8/layout/vList6"/>
    <dgm:cxn modelId="{0E9E2816-CD2F-4F76-8548-C8D9EB5FC05C}" srcId="{218E9C03-568B-457F-BDD0-0EE4899A30B9}" destId="{CC43368E-9ABF-4C94-A66A-647B7098D5DA}" srcOrd="0" destOrd="0" parTransId="{E7815FA8-2E08-4439-B52C-15C594127993}" sibTransId="{45EB3E31-F8B1-4ACC-B583-DBCD2382D8DB}"/>
    <dgm:cxn modelId="{F852013E-1AD8-404F-870D-8583670E6D98}" type="presOf" srcId="{CC43368E-9ABF-4C94-A66A-647B7098D5DA}" destId="{EB901F34-9DD9-4E6C-996D-08DFD354D3FE}" srcOrd="0" destOrd="0" presId="urn:microsoft.com/office/officeart/2005/8/layout/vList6"/>
    <dgm:cxn modelId="{10774862-C6FE-44A6-BC43-226B5FDCA7AC}" srcId="{75E4358C-0B4E-4A95-8761-8C7F3AA17A4E}" destId="{218E9C03-568B-457F-BDD0-0EE4899A30B9}" srcOrd="1" destOrd="0" parTransId="{9A359A44-3060-4572-B8C3-8D8E6EC1E8F4}" sibTransId="{471F3FB5-E835-427F-B37B-0849204A4EDB}"/>
    <dgm:cxn modelId="{94BC4E4A-882D-465F-BF98-7F7C0BDD7DEE}" type="presOf" srcId="{218E9C03-568B-457F-BDD0-0EE4899A30B9}" destId="{B189F15E-C231-4B9E-8CB3-6E3BA7067BAC}" srcOrd="0" destOrd="0" presId="urn:microsoft.com/office/officeart/2005/8/layout/vList6"/>
    <dgm:cxn modelId="{1E0EEE9E-DCD8-49D5-8733-39DA0C85494C}" srcId="{75E4358C-0B4E-4A95-8761-8C7F3AA17A4E}" destId="{B477CFDC-9F46-411A-9DB6-F1576F7EA2E5}" srcOrd="0" destOrd="0" parTransId="{46C03E4D-11AE-4586-99F6-402755B7F39E}" sibTransId="{95A5DDEC-7F06-4DBD-A397-A62709847432}"/>
    <dgm:cxn modelId="{E79EE9AC-7A2D-400A-A3B8-EA7AF5B0B2F4}" srcId="{B477CFDC-9F46-411A-9DB6-F1576F7EA2E5}" destId="{6B052CB9-1349-4ACC-BA14-6EE381B209C7}" srcOrd="0" destOrd="0" parTransId="{6D11C5FA-E89F-4039-A937-7F5AADD413F2}" sibTransId="{7D9C832B-EBAD-4419-906F-2A0365581A2B}"/>
    <dgm:cxn modelId="{8A366FAD-C485-4C86-BF2A-CC86C5D374EC}" type="presOf" srcId="{B477CFDC-9F46-411A-9DB6-F1576F7EA2E5}" destId="{62DC7FBD-3735-4457-898A-6AD9BF2C1087}" srcOrd="0" destOrd="0" presId="urn:microsoft.com/office/officeart/2005/8/layout/vList6"/>
    <dgm:cxn modelId="{2AE162B8-1FC2-4EF9-91F8-5140951EEA97}" type="presOf" srcId="{6B052CB9-1349-4ACC-BA14-6EE381B209C7}" destId="{59EFAB23-5B42-4B3B-B7C9-10F8145C95F0}" srcOrd="0" destOrd="0" presId="urn:microsoft.com/office/officeart/2005/8/layout/vList6"/>
    <dgm:cxn modelId="{FC44702D-5E37-4382-BDEE-5AF6E2F0DD75}" type="presParOf" srcId="{33660F6B-A421-46CD-9672-1111298FBAA2}" destId="{7F3A0087-C29C-4072-BC02-82CED7FABB35}" srcOrd="0" destOrd="0" presId="urn:microsoft.com/office/officeart/2005/8/layout/vList6"/>
    <dgm:cxn modelId="{AC2F119E-F090-46A9-B1C0-95B5C1932105}" type="presParOf" srcId="{7F3A0087-C29C-4072-BC02-82CED7FABB35}" destId="{62DC7FBD-3735-4457-898A-6AD9BF2C1087}" srcOrd="0" destOrd="0" presId="urn:microsoft.com/office/officeart/2005/8/layout/vList6"/>
    <dgm:cxn modelId="{A981B569-1F53-45D6-8494-F7C3CC4BFF16}" type="presParOf" srcId="{7F3A0087-C29C-4072-BC02-82CED7FABB35}" destId="{59EFAB23-5B42-4B3B-B7C9-10F8145C95F0}" srcOrd="1" destOrd="0" presId="urn:microsoft.com/office/officeart/2005/8/layout/vList6"/>
    <dgm:cxn modelId="{4BF76668-0EEF-4FA7-9B28-ACB86B8148DD}" type="presParOf" srcId="{33660F6B-A421-46CD-9672-1111298FBAA2}" destId="{15B58316-2D3D-4479-91E6-C18CD386BBD9}" srcOrd="1" destOrd="0" presId="urn:microsoft.com/office/officeart/2005/8/layout/vList6"/>
    <dgm:cxn modelId="{FCBD4667-040F-4666-87A6-274EE7CE0DB3}" type="presParOf" srcId="{33660F6B-A421-46CD-9672-1111298FBAA2}" destId="{286538A1-6CCA-41FB-8B77-D85146AC167B}" srcOrd="2" destOrd="0" presId="urn:microsoft.com/office/officeart/2005/8/layout/vList6"/>
    <dgm:cxn modelId="{554CCF0C-05F6-4C21-A589-BB4CAB5B2057}" type="presParOf" srcId="{286538A1-6CCA-41FB-8B77-D85146AC167B}" destId="{B189F15E-C231-4B9E-8CB3-6E3BA7067BAC}" srcOrd="0" destOrd="0" presId="urn:microsoft.com/office/officeart/2005/8/layout/vList6"/>
    <dgm:cxn modelId="{61332FF0-ADA7-462B-812E-2C8DAAF4A258}" type="presParOf" srcId="{286538A1-6CCA-41FB-8B77-D85146AC167B}" destId="{EB901F34-9DD9-4E6C-996D-08DFD354D3F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8711EC-FD1F-447D-B84B-25158D5898B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zh-TW" altLang="en-US"/>
        </a:p>
      </dgm:t>
    </dgm:pt>
    <dgm:pt modelId="{07F1B60D-5B6C-47AE-A6A6-70DF6BAE0329}">
      <dgm:prSet phldrT="[文字]" custT="1"/>
      <dgm:spPr/>
      <dgm:t>
        <a:bodyPr/>
        <a:lstStyle/>
        <a:p>
          <a:r>
            <a:rPr lang="zh-TW" altLang="en-US" sz="4400" b="1" dirty="0"/>
            <a:t>學測</a:t>
          </a:r>
        </a:p>
      </dgm:t>
    </dgm:pt>
    <dgm:pt modelId="{6AA87D65-9174-483E-B663-E24C2E1FBE05}" type="parTrans" cxnId="{6C8CCB09-6DF4-441A-8F20-AE0B8B00C403}">
      <dgm:prSet/>
      <dgm:spPr/>
      <dgm:t>
        <a:bodyPr/>
        <a:lstStyle/>
        <a:p>
          <a:endParaRPr lang="zh-TW" altLang="en-US" b="1"/>
        </a:p>
      </dgm:t>
    </dgm:pt>
    <dgm:pt modelId="{BE660D86-FC45-4F69-80F3-4A55147A7497}" type="sibTrans" cxnId="{6C8CCB09-6DF4-441A-8F20-AE0B8B00C403}">
      <dgm:prSet/>
      <dgm:spPr/>
      <dgm:t>
        <a:bodyPr/>
        <a:lstStyle/>
        <a:p>
          <a:endParaRPr lang="zh-TW" altLang="en-US" b="1"/>
        </a:p>
      </dgm:t>
    </dgm:pt>
    <dgm:pt modelId="{DD087350-411F-4D02-AE78-75E28152AFB8}">
      <dgm:prSet phldrT="[文字]" custT="1"/>
      <dgm:spPr/>
      <dgm:t>
        <a:bodyPr/>
        <a:lstStyle/>
        <a:p>
          <a:r>
            <a:rPr lang="zh-TW" altLang="en-US" sz="4400" b="1" dirty="0"/>
            <a:t>書審</a:t>
          </a:r>
          <a:endParaRPr lang="en-US" altLang="zh-TW" sz="4400" b="1" dirty="0"/>
        </a:p>
      </dgm:t>
    </dgm:pt>
    <dgm:pt modelId="{04F3DD5A-5294-4435-94F1-2C001840A5DB}" type="parTrans" cxnId="{90A583AA-008C-418F-AB6E-7183143D4341}">
      <dgm:prSet/>
      <dgm:spPr/>
      <dgm:t>
        <a:bodyPr/>
        <a:lstStyle/>
        <a:p>
          <a:endParaRPr lang="zh-TW" altLang="en-US" b="1"/>
        </a:p>
      </dgm:t>
    </dgm:pt>
    <dgm:pt modelId="{C7ABB951-2DA7-4BDE-9586-314D67D9E9D9}" type="sibTrans" cxnId="{90A583AA-008C-418F-AB6E-7183143D4341}">
      <dgm:prSet/>
      <dgm:spPr/>
      <dgm:t>
        <a:bodyPr/>
        <a:lstStyle/>
        <a:p>
          <a:endParaRPr lang="zh-TW" altLang="en-US" b="1"/>
        </a:p>
      </dgm:t>
    </dgm:pt>
    <dgm:pt modelId="{43541CDD-53B3-4B40-864D-FDDD887D4D29}">
      <dgm:prSet phldrT="[文字]" custT="1"/>
      <dgm:spPr/>
      <dgm:t>
        <a:bodyPr/>
        <a:lstStyle/>
        <a:p>
          <a:r>
            <a:rPr lang="zh-TW" altLang="en-US" sz="4400" b="1" dirty="0"/>
            <a:t>面試</a:t>
          </a:r>
          <a:endParaRPr lang="en-US" altLang="zh-TW" sz="4400" b="1" dirty="0"/>
        </a:p>
      </dgm:t>
    </dgm:pt>
    <dgm:pt modelId="{86DF453F-61A5-4D69-9F54-38760C286F24}" type="parTrans" cxnId="{2A7E95FD-4E19-4F1D-BBB3-09CD5C161B0C}">
      <dgm:prSet/>
      <dgm:spPr/>
      <dgm:t>
        <a:bodyPr/>
        <a:lstStyle/>
        <a:p>
          <a:endParaRPr lang="zh-TW" altLang="en-US" b="1"/>
        </a:p>
      </dgm:t>
    </dgm:pt>
    <dgm:pt modelId="{5182D7E4-0020-458E-9A15-E750DA7D4CE9}" type="sibTrans" cxnId="{2A7E95FD-4E19-4F1D-BBB3-09CD5C161B0C}">
      <dgm:prSet/>
      <dgm:spPr/>
      <dgm:t>
        <a:bodyPr/>
        <a:lstStyle/>
        <a:p>
          <a:endParaRPr lang="zh-TW" altLang="en-US" b="1"/>
        </a:p>
      </dgm:t>
    </dgm:pt>
    <dgm:pt modelId="{FFCE5C49-759B-4282-A077-785773581968}" type="pres">
      <dgm:prSet presAssocID="{078711EC-FD1F-447D-B84B-25158D5898B8}" presName="rootnode" presStyleCnt="0">
        <dgm:presLayoutVars>
          <dgm:chMax/>
          <dgm:chPref/>
          <dgm:dir/>
          <dgm:animLvl val="lvl"/>
        </dgm:presLayoutVars>
      </dgm:prSet>
      <dgm:spPr/>
    </dgm:pt>
    <dgm:pt modelId="{72661B1F-A10B-4177-8CFA-5F617D48D07A}" type="pres">
      <dgm:prSet presAssocID="{07F1B60D-5B6C-47AE-A6A6-70DF6BAE0329}" presName="composite" presStyleCnt="0"/>
      <dgm:spPr/>
    </dgm:pt>
    <dgm:pt modelId="{C86B85FE-F9F5-4853-BB50-EE58C762DE3B}" type="pres">
      <dgm:prSet presAssocID="{07F1B60D-5B6C-47AE-A6A6-70DF6BAE0329}" presName="LShape" presStyleLbl="alignNode1" presStyleIdx="0" presStyleCnt="5"/>
      <dgm:spPr/>
    </dgm:pt>
    <dgm:pt modelId="{CAA85684-98FC-404F-AB9B-0ACE566D1020}" type="pres">
      <dgm:prSet presAssocID="{07F1B60D-5B6C-47AE-A6A6-70DF6BAE0329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4FB4B51-118E-4CA3-AC34-005E6ECD926C}" type="pres">
      <dgm:prSet presAssocID="{07F1B60D-5B6C-47AE-A6A6-70DF6BAE0329}" presName="Triangle" presStyleLbl="alignNode1" presStyleIdx="1" presStyleCnt="5"/>
      <dgm:spPr/>
    </dgm:pt>
    <dgm:pt modelId="{56FB67CB-8A4A-43EC-8934-D01A50BE4617}" type="pres">
      <dgm:prSet presAssocID="{BE660D86-FC45-4F69-80F3-4A55147A7497}" presName="sibTrans" presStyleCnt="0"/>
      <dgm:spPr/>
    </dgm:pt>
    <dgm:pt modelId="{ADD9276C-578A-4151-BAEE-FFBDBFFB8E8D}" type="pres">
      <dgm:prSet presAssocID="{BE660D86-FC45-4F69-80F3-4A55147A7497}" presName="space" presStyleCnt="0"/>
      <dgm:spPr/>
    </dgm:pt>
    <dgm:pt modelId="{E2E49C35-3CDA-4DDA-9E00-94BB3E52A69D}" type="pres">
      <dgm:prSet presAssocID="{DD087350-411F-4D02-AE78-75E28152AFB8}" presName="composite" presStyleCnt="0"/>
      <dgm:spPr/>
    </dgm:pt>
    <dgm:pt modelId="{88176D62-A415-47A8-B09C-C1EB8EF61A1B}" type="pres">
      <dgm:prSet presAssocID="{DD087350-411F-4D02-AE78-75E28152AFB8}" presName="LShape" presStyleLbl="alignNode1" presStyleIdx="2" presStyleCnt="5"/>
      <dgm:spPr/>
    </dgm:pt>
    <dgm:pt modelId="{5AAAB081-7C63-46AA-8AC5-0E377DEA8131}" type="pres">
      <dgm:prSet presAssocID="{DD087350-411F-4D02-AE78-75E28152AFB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300A600-B7C7-455E-BD65-97562BEB7132}" type="pres">
      <dgm:prSet presAssocID="{DD087350-411F-4D02-AE78-75E28152AFB8}" presName="Triangle" presStyleLbl="alignNode1" presStyleIdx="3" presStyleCnt="5"/>
      <dgm:spPr/>
    </dgm:pt>
    <dgm:pt modelId="{28D1BAD2-7341-486A-AD87-2D5C9BF4B79A}" type="pres">
      <dgm:prSet presAssocID="{C7ABB951-2DA7-4BDE-9586-314D67D9E9D9}" presName="sibTrans" presStyleCnt="0"/>
      <dgm:spPr/>
    </dgm:pt>
    <dgm:pt modelId="{85BD0A12-8237-461C-BC70-F84ACD04ABBB}" type="pres">
      <dgm:prSet presAssocID="{C7ABB951-2DA7-4BDE-9586-314D67D9E9D9}" presName="space" presStyleCnt="0"/>
      <dgm:spPr/>
    </dgm:pt>
    <dgm:pt modelId="{E5879A3E-60B7-4EFE-8D6A-DA9F0E61BFAD}" type="pres">
      <dgm:prSet presAssocID="{43541CDD-53B3-4B40-864D-FDDD887D4D29}" presName="composite" presStyleCnt="0"/>
      <dgm:spPr/>
    </dgm:pt>
    <dgm:pt modelId="{292FB5B6-E84D-4B8C-B884-A363873EC9E3}" type="pres">
      <dgm:prSet presAssocID="{43541CDD-53B3-4B40-864D-FDDD887D4D29}" presName="LShape" presStyleLbl="alignNode1" presStyleIdx="4" presStyleCnt="5"/>
      <dgm:spPr/>
    </dgm:pt>
    <dgm:pt modelId="{F9CDA694-B030-468E-8486-F9094ABBA2AE}" type="pres">
      <dgm:prSet presAssocID="{43541CDD-53B3-4B40-864D-FDDD887D4D2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8CCB09-6DF4-441A-8F20-AE0B8B00C403}" srcId="{078711EC-FD1F-447D-B84B-25158D5898B8}" destId="{07F1B60D-5B6C-47AE-A6A6-70DF6BAE0329}" srcOrd="0" destOrd="0" parTransId="{6AA87D65-9174-483E-B663-E24C2E1FBE05}" sibTransId="{BE660D86-FC45-4F69-80F3-4A55147A7497}"/>
    <dgm:cxn modelId="{E958E81D-40FE-4E39-97E0-92EA05A37F1F}" type="presOf" srcId="{43541CDD-53B3-4B40-864D-FDDD887D4D29}" destId="{F9CDA694-B030-468E-8486-F9094ABBA2AE}" srcOrd="0" destOrd="0" presId="urn:microsoft.com/office/officeart/2009/3/layout/StepUpProcess"/>
    <dgm:cxn modelId="{AB5BDB39-7552-47A2-A2AE-C6DBB24457ED}" type="presOf" srcId="{078711EC-FD1F-447D-B84B-25158D5898B8}" destId="{FFCE5C49-759B-4282-A077-785773581968}" srcOrd="0" destOrd="0" presId="urn:microsoft.com/office/officeart/2009/3/layout/StepUpProcess"/>
    <dgm:cxn modelId="{87A64C9D-8423-45CC-AF58-2C3C2B99B251}" type="presOf" srcId="{DD087350-411F-4D02-AE78-75E28152AFB8}" destId="{5AAAB081-7C63-46AA-8AC5-0E377DEA8131}" srcOrd="0" destOrd="0" presId="urn:microsoft.com/office/officeart/2009/3/layout/StepUpProcess"/>
    <dgm:cxn modelId="{90A583AA-008C-418F-AB6E-7183143D4341}" srcId="{078711EC-FD1F-447D-B84B-25158D5898B8}" destId="{DD087350-411F-4D02-AE78-75E28152AFB8}" srcOrd="1" destOrd="0" parTransId="{04F3DD5A-5294-4435-94F1-2C001840A5DB}" sibTransId="{C7ABB951-2DA7-4BDE-9586-314D67D9E9D9}"/>
    <dgm:cxn modelId="{30506CCC-23C8-430B-B28B-7BCB29BCC1C1}" type="presOf" srcId="{07F1B60D-5B6C-47AE-A6A6-70DF6BAE0329}" destId="{CAA85684-98FC-404F-AB9B-0ACE566D1020}" srcOrd="0" destOrd="0" presId="urn:microsoft.com/office/officeart/2009/3/layout/StepUpProcess"/>
    <dgm:cxn modelId="{2A7E95FD-4E19-4F1D-BBB3-09CD5C161B0C}" srcId="{078711EC-FD1F-447D-B84B-25158D5898B8}" destId="{43541CDD-53B3-4B40-864D-FDDD887D4D29}" srcOrd="2" destOrd="0" parTransId="{86DF453F-61A5-4D69-9F54-38760C286F24}" sibTransId="{5182D7E4-0020-458E-9A15-E750DA7D4CE9}"/>
    <dgm:cxn modelId="{34D95765-8F83-48DD-9F3B-B991F0E6AC17}" type="presParOf" srcId="{FFCE5C49-759B-4282-A077-785773581968}" destId="{72661B1F-A10B-4177-8CFA-5F617D48D07A}" srcOrd="0" destOrd="0" presId="urn:microsoft.com/office/officeart/2009/3/layout/StepUpProcess"/>
    <dgm:cxn modelId="{7E0678C2-E78A-4CAE-A188-53240965E551}" type="presParOf" srcId="{72661B1F-A10B-4177-8CFA-5F617D48D07A}" destId="{C86B85FE-F9F5-4853-BB50-EE58C762DE3B}" srcOrd="0" destOrd="0" presId="urn:microsoft.com/office/officeart/2009/3/layout/StepUpProcess"/>
    <dgm:cxn modelId="{903DEE04-51E5-4E4D-B40D-C34CFC44E675}" type="presParOf" srcId="{72661B1F-A10B-4177-8CFA-5F617D48D07A}" destId="{CAA85684-98FC-404F-AB9B-0ACE566D1020}" srcOrd="1" destOrd="0" presId="urn:microsoft.com/office/officeart/2009/3/layout/StepUpProcess"/>
    <dgm:cxn modelId="{26EDC159-704E-4C07-98A4-96F195AA06D4}" type="presParOf" srcId="{72661B1F-A10B-4177-8CFA-5F617D48D07A}" destId="{C4FB4B51-118E-4CA3-AC34-005E6ECD926C}" srcOrd="2" destOrd="0" presId="urn:microsoft.com/office/officeart/2009/3/layout/StepUpProcess"/>
    <dgm:cxn modelId="{E5A6C23B-F14F-4EB1-8B34-D02C30CFE87C}" type="presParOf" srcId="{FFCE5C49-759B-4282-A077-785773581968}" destId="{56FB67CB-8A4A-43EC-8934-D01A50BE4617}" srcOrd="1" destOrd="0" presId="urn:microsoft.com/office/officeart/2009/3/layout/StepUpProcess"/>
    <dgm:cxn modelId="{E9725EC5-234E-4983-A44D-5B431C870E05}" type="presParOf" srcId="{56FB67CB-8A4A-43EC-8934-D01A50BE4617}" destId="{ADD9276C-578A-4151-BAEE-FFBDBFFB8E8D}" srcOrd="0" destOrd="0" presId="urn:microsoft.com/office/officeart/2009/3/layout/StepUpProcess"/>
    <dgm:cxn modelId="{57E5FEAF-5C80-4A4F-9425-A228AB054B47}" type="presParOf" srcId="{FFCE5C49-759B-4282-A077-785773581968}" destId="{E2E49C35-3CDA-4DDA-9E00-94BB3E52A69D}" srcOrd="2" destOrd="0" presId="urn:microsoft.com/office/officeart/2009/3/layout/StepUpProcess"/>
    <dgm:cxn modelId="{D199544C-833B-4EA2-95EC-6F02D4B23A1C}" type="presParOf" srcId="{E2E49C35-3CDA-4DDA-9E00-94BB3E52A69D}" destId="{88176D62-A415-47A8-B09C-C1EB8EF61A1B}" srcOrd="0" destOrd="0" presId="urn:microsoft.com/office/officeart/2009/3/layout/StepUpProcess"/>
    <dgm:cxn modelId="{03A82D4A-B8EA-4547-AC50-913187179E20}" type="presParOf" srcId="{E2E49C35-3CDA-4DDA-9E00-94BB3E52A69D}" destId="{5AAAB081-7C63-46AA-8AC5-0E377DEA8131}" srcOrd="1" destOrd="0" presId="urn:microsoft.com/office/officeart/2009/3/layout/StepUpProcess"/>
    <dgm:cxn modelId="{BA8F24CD-2E09-4950-B62D-15E62A39F57A}" type="presParOf" srcId="{E2E49C35-3CDA-4DDA-9E00-94BB3E52A69D}" destId="{6300A600-B7C7-455E-BD65-97562BEB7132}" srcOrd="2" destOrd="0" presId="urn:microsoft.com/office/officeart/2009/3/layout/StepUpProcess"/>
    <dgm:cxn modelId="{EAE3AE78-0288-4114-B46E-D333470844F9}" type="presParOf" srcId="{FFCE5C49-759B-4282-A077-785773581968}" destId="{28D1BAD2-7341-486A-AD87-2D5C9BF4B79A}" srcOrd="3" destOrd="0" presId="urn:microsoft.com/office/officeart/2009/3/layout/StepUpProcess"/>
    <dgm:cxn modelId="{38DF2555-EB6A-460E-B6C3-5CB2236821B0}" type="presParOf" srcId="{28D1BAD2-7341-486A-AD87-2D5C9BF4B79A}" destId="{85BD0A12-8237-461C-BC70-F84ACD04ABBB}" srcOrd="0" destOrd="0" presId="urn:microsoft.com/office/officeart/2009/3/layout/StepUpProcess"/>
    <dgm:cxn modelId="{26DE0720-0392-4F2F-B09D-3BCB5F855AEF}" type="presParOf" srcId="{FFCE5C49-759B-4282-A077-785773581968}" destId="{E5879A3E-60B7-4EFE-8D6A-DA9F0E61BFAD}" srcOrd="4" destOrd="0" presId="urn:microsoft.com/office/officeart/2009/3/layout/StepUpProcess"/>
    <dgm:cxn modelId="{CD7ED16D-2993-4001-93B9-5D404296A5A9}" type="presParOf" srcId="{E5879A3E-60B7-4EFE-8D6A-DA9F0E61BFAD}" destId="{292FB5B6-E84D-4B8C-B884-A363873EC9E3}" srcOrd="0" destOrd="0" presId="urn:microsoft.com/office/officeart/2009/3/layout/StepUpProcess"/>
    <dgm:cxn modelId="{A39AE134-DEEA-4394-ABD4-1A920DA39ACB}" type="presParOf" srcId="{E5879A3E-60B7-4EFE-8D6A-DA9F0E61BFAD}" destId="{F9CDA694-B030-468E-8486-F9094ABBA2A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45541F-BC3C-4BA5-993E-D380307C27DD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BCFD8BF-DB7A-48EB-BDFD-32AE0AED9637}">
      <dgm:prSet phldrT="[文字]" custT="1"/>
      <dgm:spPr/>
      <dgm:t>
        <a:bodyPr/>
        <a:lstStyle/>
        <a:p>
          <a:r>
            <a:rPr lang="zh-TW" altLang="en-US" sz="3600" b="1" dirty="0"/>
            <a:t>書面申請資料</a:t>
          </a:r>
        </a:p>
      </dgm:t>
    </dgm:pt>
    <dgm:pt modelId="{C14B8EEA-A8E2-4D7A-AEB4-8CE7F15C9119}" type="parTrans" cxnId="{A22BD439-C233-4481-973B-C5F34146AAA7}">
      <dgm:prSet/>
      <dgm:spPr/>
      <dgm:t>
        <a:bodyPr/>
        <a:lstStyle/>
        <a:p>
          <a:endParaRPr lang="zh-TW" altLang="en-US"/>
        </a:p>
      </dgm:t>
    </dgm:pt>
    <dgm:pt modelId="{BAE20823-DCCE-42C1-99BF-39BD96F3D31E}" type="sibTrans" cxnId="{A22BD439-C233-4481-973B-C5F34146AAA7}">
      <dgm:prSet/>
      <dgm:spPr/>
      <dgm:t>
        <a:bodyPr/>
        <a:lstStyle/>
        <a:p>
          <a:endParaRPr lang="zh-TW" altLang="en-US"/>
        </a:p>
      </dgm:t>
    </dgm:pt>
    <dgm:pt modelId="{1CD46B5C-2B89-476F-B98A-11F437F3DF4E}">
      <dgm:prSet phldrT="[文字]" custT="1"/>
      <dgm:spPr/>
      <dgm:t>
        <a:bodyPr/>
        <a:lstStyle/>
        <a:p>
          <a:r>
            <a:rPr lang="zh-TW" altLang="en-US" sz="3600" b="1" dirty="0"/>
            <a:t>想想未來</a:t>
          </a:r>
        </a:p>
      </dgm:t>
    </dgm:pt>
    <dgm:pt modelId="{6F2FC652-4A7C-400C-B07E-AFAD315B492A}" type="parTrans" cxnId="{B63F0710-8443-4B13-8BA1-8AB78E5E8035}">
      <dgm:prSet/>
      <dgm:spPr/>
      <dgm:t>
        <a:bodyPr/>
        <a:lstStyle/>
        <a:p>
          <a:endParaRPr lang="zh-TW" altLang="en-US"/>
        </a:p>
      </dgm:t>
    </dgm:pt>
    <dgm:pt modelId="{00680FA8-C65B-430F-ADB7-2F3F4F5289DE}" type="sibTrans" cxnId="{B63F0710-8443-4B13-8BA1-8AB78E5E8035}">
      <dgm:prSet/>
      <dgm:spPr/>
      <dgm:t>
        <a:bodyPr/>
        <a:lstStyle/>
        <a:p>
          <a:endParaRPr lang="zh-TW" altLang="en-US"/>
        </a:p>
      </dgm:t>
    </dgm:pt>
    <dgm:pt modelId="{285A921F-FB7E-4EA1-86A1-9E39BCBBBABE}">
      <dgm:prSet phldrT="[文字]" custT="1"/>
      <dgm:spPr/>
      <dgm:t>
        <a:bodyPr/>
        <a:lstStyle/>
        <a:p>
          <a:r>
            <a:rPr lang="zh-TW" altLang="en-US" sz="3600" b="1" dirty="0"/>
            <a:t>面談準備</a:t>
          </a:r>
        </a:p>
      </dgm:t>
    </dgm:pt>
    <dgm:pt modelId="{BDE97585-D65E-4B24-AFDB-6A339D3EE25E}" type="parTrans" cxnId="{256DD5D2-A6BB-43BA-8068-91F514ED6357}">
      <dgm:prSet/>
      <dgm:spPr/>
      <dgm:t>
        <a:bodyPr/>
        <a:lstStyle/>
        <a:p>
          <a:endParaRPr lang="zh-TW" altLang="en-US"/>
        </a:p>
      </dgm:t>
    </dgm:pt>
    <dgm:pt modelId="{05D1A18F-263E-4AD6-9643-30D18AAACA83}" type="sibTrans" cxnId="{256DD5D2-A6BB-43BA-8068-91F514ED6357}">
      <dgm:prSet/>
      <dgm:spPr/>
      <dgm:t>
        <a:bodyPr/>
        <a:lstStyle/>
        <a:p>
          <a:endParaRPr lang="zh-TW" altLang="en-US"/>
        </a:p>
      </dgm:t>
    </dgm:pt>
    <dgm:pt modelId="{51A81249-DE35-4786-988C-A7ACBA6DB453}" type="pres">
      <dgm:prSet presAssocID="{4E45541F-BC3C-4BA5-993E-D380307C27DD}" presName="Name0" presStyleCnt="0">
        <dgm:presLayoutVars>
          <dgm:dir/>
          <dgm:resizeHandles val="exact"/>
        </dgm:presLayoutVars>
      </dgm:prSet>
      <dgm:spPr/>
    </dgm:pt>
    <dgm:pt modelId="{0B4464C5-83ED-4E46-9FA9-D2CFE58EE520}" type="pres">
      <dgm:prSet presAssocID="{ABCFD8BF-DB7A-48EB-BDFD-32AE0AED9637}" presName="node" presStyleLbl="node1" presStyleIdx="0" presStyleCnt="3" custScaleX="172836" custScaleY="132072" custRadScaleRad="88839" custRadScaleInc="632">
        <dgm:presLayoutVars>
          <dgm:bulletEnabled val="1"/>
        </dgm:presLayoutVars>
      </dgm:prSet>
      <dgm:spPr/>
    </dgm:pt>
    <dgm:pt modelId="{8D92A40F-D30E-4F9B-8F10-8A2B36C4541F}" type="pres">
      <dgm:prSet presAssocID="{BAE20823-DCCE-42C1-99BF-39BD96F3D31E}" presName="sibTrans" presStyleLbl="sibTrans2D1" presStyleIdx="0" presStyleCnt="3"/>
      <dgm:spPr/>
    </dgm:pt>
    <dgm:pt modelId="{5D2D2D88-76B1-4139-BC8A-874368B99E1A}" type="pres">
      <dgm:prSet presAssocID="{BAE20823-DCCE-42C1-99BF-39BD96F3D31E}" presName="connectorText" presStyleLbl="sibTrans2D1" presStyleIdx="0" presStyleCnt="3"/>
      <dgm:spPr/>
    </dgm:pt>
    <dgm:pt modelId="{927B29E4-011D-4A98-9BE7-67496639FE9D}" type="pres">
      <dgm:prSet presAssocID="{1CD46B5C-2B89-476F-B98A-11F437F3DF4E}" presName="node" presStyleLbl="node1" presStyleIdx="1" presStyleCnt="3" custScaleX="127075" custScaleY="144035" custRadScaleRad="107504" custRadScaleInc="-13581">
        <dgm:presLayoutVars>
          <dgm:bulletEnabled val="1"/>
        </dgm:presLayoutVars>
      </dgm:prSet>
      <dgm:spPr/>
    </dgm:pt>
    <dgm:pt modelId="{B4CEFDD3-F244-48F2-837E-A9270E3F6DA7}" type="pres">
      <dgm:prSet presAssocID="{00680FA8-C65B-430F-ADB7-2F3F4F5289DE}" presName="sibTrans" presStyleLbl="sibTrans2D1" presStyleIdx="1" presStyleCnt="3"/>
      <dgm:spPr/>
    </dgm:pt>
    <dgm:pt modelId="{115195CD-29C9-45DB-840C-58058979A8B9}" type="pres">
      <dgm:prSet presAssocID="{00680FA8-C65B-430F-ADB7-2F3F4F5289DE}" presName="connectorText" presStyleLbl="sibTrans2D1" presStyleIdx="1" presStyleCnt="3"/>
      <dgm:spPr/>
    </dgm:pt>
    <dgm:pt modelId="{92652CC8-FC64-436B-878A-A36FA67EEDB6}" type="pres">
      <dgm:prSet presAssocID="{285A921F-FB7E-4EA1-86A1-9E39BCBBBABE}" presName="node" presStyleLbl="node1" presStyleIdx="2" presStyleCnt="3" custScaleX="130701" custScaleY="133580" custRadScaleRad="97908" custRadScaleInc="11673">
        <dgm:presLayoutVars>
          <dgm:bulletEnabled val="1"/>
        </dgm:presLayoutVars>
      </dgm:prSet>
      <dgm:spPr/>
    </dgm:pt>
    <dgm:pt modelId="{9ADE0F0D-A67B-4399-9517-D6D37AEC0221}" type="pres">
      <dgm:prSet presAssocID="{05D1A18F-263E-4AD6-9643-30D18AAACA83}" presName="sibTrans" presStyleLbl="sibTrans2D1" presStyleIdx="2" presStyleCnt="3"/>
      <dgm:spPr/>
    </dgm:pt>
    <dgm:pt modelId="{16F825C1-0CDC-438E-98CC-C31346418104}" type="pres">
      <dgm:prSet presAssocID="{05D1A18F-263E-4AD6-9643-30D18AAACA83}" presName="connectorText" presStyleLbl="sibTrans2D1" presStyleIdx="2" presStyleCnt="3"/>
      <dgm:spPr/>
    </dgm:pt>
  </dgm:ptLst>
  <dgm:cxnLst>
    <dgm:cxn modelId="{B63F0710-8443-4B13-8BA1-8AB78E5E8035}" srcId="{4E45541F-BC3C-4BA5-993E-D380307C27DD}" destId="{1CD46B5C-2B89-476F-B98A-11F437F3DF4E}" srcOrd="1" destOrd="0" parTransId="{6F2FC652-4A7C-400C-B07E-AFAD315B492A}" sibTransId="{00680FA8-C65B-430F-ADB7-2F3F4F5289DE}"/>
    <dgm:cxn modelId="{E4795033-8B02-40C6-A4DF-7787C8465525}" type="presOf" srcId="{00680FA8-C65B-430F-ADB7-2F3F4F5289DE}" destId="{B4CEFDD3-F244-48F2-837E-A9270E3F6DA7}" srcOrd="0" destOrd="0" presId="urn:microsoft.com/office/officeart/2005/8/layout/cycle7"/>
    <dgm:cxn modelId="{A22BD439-C233-4481-973B-C5F34146AAA7}" srcId="{4E45541F-BC3C-4BA5-993E-D380307C27DD}" destId="{ABCFD8BF-DB7A-48EB-BDFD-32AE0AED9637}" srcOrd="0" destOrd="0" parTransId="{C14B8EEA-A8E2-4D7A-AEB4-8CE7F15C9119}" sibTransId="{BAE20823-DCCE-42C1-99BF-39BD96F3D31E}"/>
    <dgm:cxn modelId="{3310743C-A630-456F-815A-382F2F85CA1E}" type="presOf" srcId="{05D1A18F-263E-4AD6-9643-30D18AAACA83}" destId="{9ADE0F0D-A67B-4399-9517-D6D37AEC0221}" srcOrd="0" destOrd="0" presId="urn:microsoft.com/office/officeart/2005/8/layout/cycle7"/>
    <dgm:cxn modelId="{4A2D3471-31E6-45BD-9C33-20FBC2F1B1A2}" type="presOf" srcId="{ABCFD8BF-DB7A-48EB-BDFD-32AE0AED9637}" destId="{0B4464C5-83ED-4E46-9FA9-D2CFE58EE520}" srcOrd="0" destOrd="0" presId="urn:microsoft.com/office/officeart/2005/8/layout/cycle7"/>
    <dgm:cxn modelId="{E2F9DE82-F429-4727-8BE2-19DDEEF39555}" type="presOf" srcId="{1CD46B5C-2B89-476F-B98A-11F437F3DF4E}" destId="{927B29E4-011D-4A98-9BE7-67496639FE9D}" srcOrd="0" destOrd="0" presId="urn:microsoft.com/office/officeart/2005/8/layout/cycle7"/>
    <dgm:cxn modelId="{21A0EA93-D500-4BC7-89C4-B254A539D32A}" type="presOf" srcId="{05D1A18F-263E-4AD6-9643-30D18AAACA83}" destId="{16F825C1-0CDC-438E-98CC-C31346418104}" srcOrd="1" destOrd="0" presId="urn:microsoft.com/office/officeart/2005/8/layout/cycle7"/>
    <dgm:cxn modelId="{DB375B97-654F-42B8-B36A-13358CDF5593}" type="presOf" srcId="{285A921F-FB7E-4EA1-86A1-9E39BCBBBABE}" destId="{92652CC8-FC64-436B-878A-A36FA67EEDB6}" srcOrd="0" destOrd="0" presId="urn:microsoft.com/office/officeart/2005/8/layout/cycle7"/>
    <dgm:cxn modelId="{8B785EC4-D7F0-4B51-B994-BCACBA783A4F}" type="presOf" srcId="{BAE20823-DCCE-42C1-99BF-39BD96F3D31E}" destId="{8D92A40F-D30E-4F9B-8F10-8A2B36C4541F}" srcOrd="0" destOrd="0" presId="urn:microsoft.com/office/officeart/2005/8/layout/cycle7"/>
    <dgm:cxn modelId="{256DD5D2-A6BB-43BA-8068-91F514ED6357}" srcId="{4E45541F-BC3C-4BA5-993E-D380307C27DD}" destId="{285A921F-FB7E-4EA1-86A1-9E39BCBBBABE}" srcOrd="2" destOrd="0" parTransId="{BDE97585-D65E-4B24-AFDB-6A339D3EE25E}" sibTransId="{05D1A18F-263E-4AD6-9643-30D18AAACA83}"/>
    <dgm:cxn modelId="{9F6595E4-5DBB-4316-9E25-1165FF24043D}" type="presOf" srcId="{BAE20823-DCCE-42C1-99BF-39BD96F3D31E}" destId="{5D2D2D88-76B1-4139-BC8A-874368B99E1A}" srcOrd="1" destOrd="0" presId="urn:microsoft.com/office/officeart/2005/8/layout/cycle7"/>
    <dgm:cxn modelId="{2F45B5F2-8BA6-4AF5-8970-9A50F4084378}" type="presOf" srcId="{4E45541F-BC3C-4BA5-993E-D380307C27DD}" destId="{51A81249-DE35-4786-988C-A7ACBA6DB453}" srcOrd="0" destOrd="0" presId="urn:microsoft.com/office/officeart/2005/8/layout/cycle7"/>
    <dgm:cxn modelId="{5A5C56F5-A7C0-4BA0-B49D-E6052B04D3CB}" type="presOf" srcId="{00680FA8-C65B-430F-ADB7-2F3F4F5289DE}" destId="{115195CD-29C9-45DB-840C-58058979A8B9}" srcOrd="1" destOrd="0" presId="urn:microsoft.com/office/officeart/2005/8/layout/cycle7"/>
    <dgm:cxn modelId="{2984FBF0-4F5C-40EC-A869-B01496DFEC47}" type="presParOf" srcId="{51A81249-DE35-4786-988C-A7ACBA6DB453}" destId="{0B4464C5-83ED-4E46-9FA9-D2CFE58EE520}" srcOrd="0" destOrd="0" presId="urn:microsoft.com/office/officeart/2005/8/layout/cycle7"/>
    <dgm:cxn modelId="{011E6770-58E3-432F-BF86-782350D08064}" type="presParOf" srcId="{51A81249-DE35-4786-988C-A7ACBA6DB453}" destId="{8D92A40F-D30E-4F9B-8F10-8A2B36C4541F}" srcOrd="1" destOrd="0" presId="urn:microsoft.com/office/officeart/2005/8/layout/cycle7"/>
    <dgm:cxn modelId="{A23415C7-4211-46A0-88A1-C21A4E8055E4}" type="presParOf" srcId="{8D92A40F-D30E-4F9B-8F10-8A2B36C4541F}" destId="{5D2D2D88-76B1-4139-BC8A-874368B99E1A}" srcOrd="0" destOrd="0" presId="urn:microsoft.com/office/officeart/2005/8/layout/cycle7"/>
    <dgm:cxn modelId="{C4CDA736-D570-4EE9-996F-0962425E6C30}" type="presParOf" srcId="{51A81249-DE35-4786-988C-A7ACBA6DB453}" destId="{927B29E4-011D-4A98-9BE7-67496639FE9D}" srcOrd="2" destOrd="0" presId="urn:microsoft.com/office/officeart/2005/8/layout/cycle7"/>
    <dgm:cxn modelId="{1DBD707A-5F13-48D4-AA9D-97E55D849510}" type="presParOf" srcId="{51A81249-DE35-4786-988C-A7ACBA6DB453}" destId="{B4CEFDD3-F244-48F2-837E-A9270E3F6DA7}" srcOrd="3" destOrd="0" presId="urn:microsoft.com/office/officeart/2005/8/layout/cycle7"/>
    <dgm:cxn modelId="{F37B0E3A-CEE8-4175-8BC2-4A6D62539740}" type="presParOf" srcId="{B4CEFDD3-F244-48F2-837E-A9270E3F6DA7}" destId="{115195CD-29C9-45DB-840C-58058979A8B9}" srcOrd="0" destOrd="0" presId="urn:microsoft.com/office/officeart/2005/8/layout/cycle7"/>
    <dgm:cxn modelId="{D4A4E46A-EB9A-4CCA-9B1F-1F4340A2ADC1}" type="presParOf" srcId="{51A81249-DE35-4786-988C-A7ACBA6DB453}" destId="{92652CC8-FC64-436B-878A-A36FA67EEDB6}" srcOrd="4" destOrd="0" presId="urn:microsoft.com/office/officeart/2005/8/layout/cycle7"/>
    <dgm:cxn modelId="{8C994C2E-E004-47B0-9BC8-051B0B61F10D}" type="presParOf" srcId="{51A81249-DE35-4786-988C-A7ACBA6DB453}" destId="{9ADE0F0D-A67B-4399-9517-D6D37AEC0221}" srcOrd="5" destOrd="0" presId="urn:microsoft.com/office/officeart/2005/8/layout/cycle7"/>
    <dgm:cxn modelId="{C011EC8B-DC24-42F6-A447-7B63E6DA9C73}" type="presParOf" srcId="{9ADE0F0D-A67B-4399-9517-D6D37AEC0221}" destId="{16F825C1-0CDC-438E-98CC-C3134641810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B568E9-4157-4D1A-8AB7-479B4B4DE2C8}" type="doc">
      <dgm:prSet loTypeId="urn:microsoft.com/office/officeart/2005/8/layout/vList6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zh-TW" altLang="en-US"/>
        </a:p>
      </dgm:t>
    </dgm:pt>
    <dgm:pt modelId="{0D28F430-D9C7-4967-A114-B7183B455DEE}">
      <dgm:prSet phldrT="[文字]" custT="1"/>
      <dgm:spPr>
        <a:noFill/>
      </dgm:spPr>
      <dgm:t>
        <a:bodyPr/>
        <a:lstStyle/>
        <a:p>
          <a:pPr>
            <a:lnSpc>
              <a:spcPts val="2500"/>
            </a:lnSpc>
          </a:pPr>
          <a:r>
            <a:rPr lang="zh-TW" altLang="en-US" sz="4000" b="1" dirty="0">
              <a:solidFill>
                <a:srgbClr val="C00000"/>
              </a:solidFill>
            </a:rPr>
            <a:t>審查資料</a:t>
          </a:r>
          <a:endParaRPr lang="en-US" altLang="zh-TW" sz="4000" b="1" dirty="0">
            <a:solidFill>
              <a:srgbClr val="C00000"/>
            </a:solidFill>
          </a:endParaRPr>
        </a:p>
        <a:p>
          <a:pPr>
            <a:lnSpc>
              <a:spcPts val="2500"/>
            </a:lnSpc>
          </a:pPr>
          <a:r>
            <a:rPr lang="en-US" altLang="en-US" sz="3200" b="1" dirty="0">
              <a:solidFill>
                <a:srgbClr val="0000FF"/>
              </a:solidFill>
            </a:rPr>
            <a:t>(20%)</a:t>
          </a:r>
          <a:endParaRPr lang="zh-TW" altLang="en-US" sz="3200" b="1" dirty="0">
            <a:solidFill>
              <a:srgbClr val="0000FF"/>
            </a:solidFill>
          </a:endParaRPr>
        </a:p>
      </dgm:t>
    </dgm:pt>
    <dgm:pt modelId="{79AF093C-A1DA-4F51-ABE4-712DC7332AC1}" type="parTrans" cxnId="{0BADB3CA-3CFA-4862-AB6F-982B775A99E7}">
      <dgm:prSet/>
      <dgm:spPr/>
      <dgm:t>
        <a:bodyPr/>
        <a:lstStyle/>
        <a:p>
          <a:endParaRPr lang="zh-TW" altLang="en-US"/>
        </a:p>
      </dgm:t>
    </dgm:pt>
    <dgm:pt modelId="{561251F4-7A5F-4E62-BE7D-8E614EAA3708}" type="sibTrans" cxnId="{0BADB3CA-3CFA-4862-AB6F-982B775A99E7}">
      <dgm:prSet/>
      <dgm:spPr/>
      <dgm:t>
        <a:bodyPr/>
        <a:lstStyle/>
        <a:p>
          <a:endParaRPr lang="zh-TW" altLang="en-US"/>
        </a:p>
      </dgm:t>
    </dgm:pt>
    <dgm:pt modelId="{FBFD2D81-0561-4BAF-A692-3875816072B8}">
      <dgm:prSet phldrT="[文字]" custT="1"/>
      <dgm:spPr>
        <a:noFill/>
      </dgm:spPr>
      <dgm:t>
        <a:bodyPr/>
        <a:lstStyle/>
        <a:p>
          <a:pPr>
            <a:lnSpc>
              <a:spcPts val="3000"/>
            </a:lnSpc>
          </a:pPr>
          <a:r>
            <a:rPr lang="zh-TW" altLang="en-US" sz="4000" b="1" dirty="0">
              <a:solidFill>
                <a:srgbClr val="C00000"/>
              </a:solidFill>
            </a:rPr>
            <a:t>面試</a:t>
          </a:r>
          <a:endParaRPr lang="en-US" altLang="zh-TW" sz="4000" b="1" dirty="0">
            <a:solidFill>
              <a:srgbClr val="C00000"/>
            </a:solidFill>
          </a:endParaRPr>
        </a:p>
        <a:p>
          <a:pPr>
            <a:lnSpc>
              <a:spcPts val="1000"/>
            </a:lnSpc>
          </a:pPr>
          <a:r>
            <a:rPr lang="en-US" altLang="en-US" sz="3200" b="1" dirty="0">
              <a:solidFill>
                <a:srgbClr val="0000FF"/>
              </a:solidFill>
            </a:rPr>
            <a:t>(40%)</a:t>
          </a:r>
          <a:endParaRPr lang="zh-TW" altLang="en-US" sz="3200" b="1" dirty="0">
            <a:solidFill>
              <a:srgbClr val="0000FF"/>
            </a:solidFill>
          </a:endParaRPr>
        </a:p>
      </dgm:t>
    </dgm:pt>
    <dgm:pt modelId="{74E1B1CF-45FF-41DB-8916-D9F100D655F0}" type="parTrans" cxnId="{86F23291-18FC-402C-87F2-A02C5B4761E4}">
      <dgm:prSet/>
      <dgm:spPr/>
      <dgm:t>
        <a:bodyPr/>
        <a:lstStyle/>
        <a:p>
          <a:endParaRPr lang="zh-TW" altLang="en-US"/>
        </a:p>
      </dgm:t>
    </dgm:pt>
    <dgm:pt modelId="{535D6BFA-3089-4962-9523-57F21AE33178}" type="sibTrans" cxnId="{86F23291-18FC-402C-87F2-A02C5B4761E4}">
      <dgm:prSet/>
      <dgm:spPr/>
      <dgm:t>
        <a:bodyPr/>
        <a:lstStyle/>
        <a:p>
          <a:endParaRPr lang="zh-TW" altLang="en-US"/>
        </a:p>
      </dgm:t>
    </dgm:pt>
    <dgm:pt modelId="{327A8612-4044-47C9-87D2-323120ACD528}">
      <dgm:prSet custT="1"/>
      <dgm:spPr>
        <a:solidFill>
          <a:schemeClr val="bg1"/>
        </a:solidFill>
      </dgm:spPr>
      <dgm:t>
        <a:bodyPr/>
        <a:lstStyle/>
        <a:p>
          <a:r>
            <a:rPr lang="zh-TW" altLang="en-US" sz="2800" b="0" dirty="0"/>
            <a:t>依據學生所附之各項審查資料評量</a:t>
          </a:r>
          <a:endParaRPr lang="zh-TW" altLang="en-US" sz="2400" b="0" dirty="0"/>
        </a:p>
      </dgm:t>
    </dgm:pt>
    <dgm:pt modelId="{18716068-C770-45EB-A047-D2A5F37364EB}" type="parTrans" cxnId="{CF4D264D-241E-44EA-A0BC-CF28369D3D3B}">
      <dgm:prSet/>
      <dgm:spPr/>
      <dgm:t>
        <a:bodyPr/>
        <a:lstStyle/>
        <a:p>
          <a:endParaRPr lang="zh-TW" altLang="en-US"/>
        </a:p>
      </dgm:t>
    </dgm:pt>
    <dgm:pt modelId="{3C61D722-F8FB-4EB8-A151-9A905BE42237}" type="sibTrans" cxnId="{CF4D264D-241E-44EA-A0BC-CF28369D3D3B}">
      <dgm:prSet/>
      <dgm:spPr/>
      <dgm:t>
        <a:bodyPr/>
        <a:lstStyle/>
        <a:p>
          <a:endParaRPr lang="zh-TW" altLang="en-US"/>
        </a:p>
      </dgm:t>
    </dgm:pt>
    <dgm:pt modelId="{999070AB-60CC-4986-BB44-C9BF37652837}">
      <dgm:prSet custT="1"/>
      <dgm:spPr>
        <a:solidFill>
          <a:schemeClr val="bg1"/>
        </a:solidFill>
      </dgm:spPr>
      <dgm:t>
        <a:bodyPr/>
        <a:lstStyle/>
        <a:p>
          <a:r>
            <a:rPr lang="zh-TW" altLang="en-US" sz="2800" b="0" dirty="0"/>
            <a:t>評量學生的 表達能力、邏輯分析能力、發展潛力</a:t>
          </a: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、人格特質</a:t>
          </a:r>
          <a:endParaRPr lang="zh-TW" altLang="en-US" sz="2800" b="0" dirty="0"/>
        </a:p>
      </dgm:t>
    </dgm:pt>
    <dgm:pt modelId="{0DFAE57A-C538-4E26-80CA-37A7FE043755}" type="parTrans" cxnId="{9A5AAEF7-6DBE-4FC9-B88B-5B457D15F24A}">
      <dgm:prSet/>
      <dgm:spPr/>
      <dgm:t>
        <a:bodyPr/>
        <a:lstStyle/>
        <a:p>
          <a:endParaRPr lang="zh-TW" altLang="en-US"/>
        </a:p>
      </dgm:t>
    </dgm:pt>
    <dgm:pt modelId="{A753E60D-50FC-43F4-AE2A-4272FFA7BD7C}" type="sibTrans" cxnId="{9A5AAEF7-6DBE-4FC9-B88B-5B457D15F24A}">
      <dgm:prSet/>
      <dgm:spPr/>
      <dgm:t>
        <a:bodyPr/>
        <a:lstStyle/>
        <a:p>
          <a:endParaRPr lang="zh-TW" altLang="en-US"/>
        </a:p>
      </dgm:t>
    </dgm:pt>
    <dgm:pt modelId="{17C9ABE6-84C3-46A4-9C1B-73112F3EF807}">
      <dgm:prSet custT="1"/>
      <dgm:spPr>
        <a:solidFill>
          <a:schemeClr val="bg1"/>
        </a:solidFill>
      </dgm:spPr>
      <dgm:t>
        <a:bodyPr/>
        <a:lstStyle/>
        <a:p>
          <a:endParaRPr lang="zh-TW" altLang="en-US" sz="2400" b="0" dirty="0"/>
        </a:p>
      </dgm:t>
    </dgm:pt>
    <dgm:pt modelId="{001270CB-587B-440A-8DE6-FE8CFAEB4A90}" type="parTrans" cxnId="{B88E455E-39B3-4E15-AECE-B0469AE8F4E6}">
      <dgm:prSet/>
      <dgm:spPr/>
      <dgm:t>
        <a:bodyPr/>
        <a:lstStyle/>
        <a:p>
          <a:endParaRPr lang="zh-TW" altLang="en-US"/>
        </a:p>
      </dgm:t>
    </dgm:pt>
    <dgm:pt modelId="{B9E72362-93F8-4164-A20D-3A6358183386}" type="sibTrans" cxnId="{B88E455E-39B3-4E15-AECE-B0469AE8F4E6}">
      <dgm:prSet/>
      <dgm:spPr/>
      <dgm:t>
        <a:bodyPr/>
        <a:lstStyle/>
        <a:p>
          <a:endParaRPr lang="zh-TW" altLang="en-US"/>
        </a:p>
      </dgm:t>
    </dgm:pt>
    <dgm:pt modelId="{FEAF2AAC-4D5B-4527-9EF0-81949EAC291C}" type="pres">
      <dgm:prSet presAssocID="{8DB568E9-4157-4D1A-8AB7-479B4B4DE2C8}" presName="Name0" presStyleCnt="0">
        <dgm:presLayoutVars>
          <dgm:dir/>
          <dgm:animLvl val="lvl"/>
          <dgm:resizeHandles/>
        </dgm:presLayoutVars>
      </dgm:prSet>
      <dgm:spPr/>
    </dgm:pt>
    <dgm:pt modelId="{63FED745-6734-4F85-A399-49D320D77EAA}" type="pres">
      <dgm:prSet presAssocID="{0D28F430-D9C7-4967-A114-B7183B455DEE}" presName="linNode" presStyleCnt="0"/>
      <dgm:spPr/>
    </dgm:pt>
    <dgm:pt modelId="{0614A99D-9A08-4B81-A6C4-7AC28BE35559}" type="pres">
      <dgm:prSet presAssocID="{0D28F430-D9C7-4967-A114-B7183B455DEE}" presName="parentShp" presStyleLbl="node1" presStyleIdx="0" presStyleCnt="2" custScaleX="85642" custScaleY="62969" custLinFactNeighborX="-600">
        <dgm:presLayoutVars>
          <dgm:bulletEnabled val="1"/>
        </dgm:presLayoutVars>
      </dgm:prSet>
      <dgm:spPr/>
    </dgm:pt>
    <dgm:pt modelId="{84B095FA-9A4B-49C2-9502-549DAAF29D07}" type="pres">
      <dgm:prSet presAssocID="{0D28F430-D9C7-4967-A114-B7183B455DEE}" presName="childShp" presStyleLbl="bgAccFollowNode1" presStyleIdx="0" presStyleCnt="2" custScaleX="156722" custScaleY="105568">
        <dgm:presLayoutVars>
          <dgm:bulletEnabled val="1"/>
        </dgm:presLayoutVars>
      </dgm:prSet>
      <dgm:spPr/>
    </dgm:pt>
    <dgm:pt modelId="{6E843792-C25D-4D6C-BCB7-B383539DE67C}" type="pres">
      <dgm:prSet presAssocID="{561251F4-7A5F-4E62-BE7D-8E614EAA3708}" presName="spacing" presStyleCnt="0"/>
      <dgm:spPr/>
    </dgm:pt>
    <dgm:pt modelId="{58CE7C8F-1C2F-4E9A-84FD-6E0C2AE5438D}" type="pres">
      <dgm:prSet presAssocID="{FBFD2D81-0561-4BAF-A692-3875816072B8}" presName="linNode" presStyleCnt="0"/>
      <dgm:spPr/>
    </dgm:pt>
    <dgm:pt modelId="{F4B0D6FF-0B40-4549-B074-F9B06FDF2FF2}" type="pres">
      <dgm:prSet presAssocID="{FBFD2D81-0561-4BAF-A692-3875816072B8}" presName="parentShp" presStyleLbl="node1" presStyleIdx="1" presStyleCnt="2" custScaleX="68020" custScaleY="72002" custLinFactNeighborX="-12308" custLinFactNeighborY="-12006">
        <dgm:presLayoutVars>
          <dgm:bulletEnabled val="1"/>
        </dgm:presLayoutVars>
      </dgm:prSet>
      <dgm:spPr/>
    </dgm:pt>
    <dgm:pt modelId="{29F31C67-D7B5-4466-8C54-F339AA1F3613}" type="pres">
      <dgm:prSet presAssocID="{FBFD2D81-0561-4BAF-A692-3875816072B8}" presName="childShp" presStyleLbl="bgAccFollowNode1" presStyleIdx="1" presStyleCnt="2" custScaleX="126044" custScaleY="118594" custLinFactNeighborX="2147" custLinFactNeighborY="-2044">
        <dgm:presLayoutVars>
          <dgm:bulletEnabled val="1"/>
        </dgm:presLayoutVars>
      </dgm:prSet>
      <dgm:spPr/>
    </dgm:pt>
  </dgm:ptLst>
  <dgm:cxnLst>
    <dgm:cxn modelId="{4788A710-5511-4CED-A0F4-102B7C52FA76}" type="presOf" srcId="{327A8612-4044-47C9-87D2-323120ACD528}" destId="{84B095FA-9A4B-49C2-9502-549DAAF29D07}" srcOrd="0" destOrd="1" presId="urn:microsoft.com/office/officeart/2005/8/layout/vList6"/>
    <dgm:cxn modelId="{346A341E-B5AF-497D-B939-5D6EA0A1C00D}" type="presOf" srcId="{17C9ABE6-84C3-46A4-9C1B-73112F3EF807}" destId="{84B095FA-9A4B-49C2-9502-549DAAF29D07}" srcOrd="0" destOrd="0" presId="urn:microsoft.com/office/officeart/2005/8/layout/vList6"/>
    <dgm:cxn modelId="{B14D3526-56DA-42AF-B40A-D83493A187DB}" type="presOf" srcId="{FBFD2D81-0561-4BAF-A692-3875816072B8}" destId="{F4B0D6FF-0B40-4549-B074-F9B06FDF2FF2}" srcOrd="0" destOrd="0" presId="urn:microsoft.com/office/officeart/2005/8/layout/vList6"/>
    <dgm:cxn modelId="{B88E455E-39B3-4E15-AECE-B0469AE8F4E6}" srcId="{0D28F430-D9C7-4967-A114-B7183B455DEE}" destId="{17C9ABE6-84C3-46A4-9C1B-73112F3EF807}" srcOrd="0" destOrd="0" parTransId="{001270CB-587B-440A-8DE6-FE8CFAEB4A90}" sibTransId="{B9E72362-93F8-4164-A20D-3A6358183386}"/>
    <dgm:cxn modelId="{90A31962-7E0F-4037-87B4-60D105C5E88A}" type="presOf" srcId="{999070AB-60CC-4986-BB44-C9BF37652837}" destId="{29F31C67-D7B5-4466-8C54-F339AA1F3613}" srcOrd="0" destOrd="0" presId="urn:microsoft.com/office/officeart/2005/8/layout/vList6"/>
    <dgm:cxn modelId="{CF4D264D-241E-44EA-A0BC-CF28369D3D3B}" srcId="{0D28F430-D9C7-4967-A114-B7183B455DEE}" destId="{327A8612-4044-47C9-87D2-323120ACD528}" srcOrd="1" destOrd="0" parTransId="{18716068-C770-45EB-A047-D2A5F37364EB}" sibTransId="{3C61D722-F8FB-4EB8-A151-9A905BE42237}"/>
    <dgm:cxn modelId="{86F23291-18FC-402C-87F2-A02C5B4761E4}" srcId="{8DB568E9-4157-4D1A-8AB7-479B4B4DE2C8}" destId="{FBFD2D81-0561-4BAF-A692-3875816072B8}" srcOrd="1" destOrd="0" parTransId="{74E1B1CF-45FF-41DB-8916-D9F100D655F0}" sibTransId="{535D6BFA-3089-4962-9523-57F21AE33178}"/>
    <dgm:cxn modelId="{84FFC2AB-0171-4AF4-95B4-7DC0994A4096}" type="presOf" srcId="{8DB568E9-4157-4D1A-8AB7-479B4B4DE2C8}" destId="{FEAF2AAC-4D5B-4527-9EF0-81949EAC291C}" srcOrd="0" destOrd="0" presId="urn:microsoft.com/office/officeart/2005/8/layout/vList6"/>
    <dgm:cxn modelId="{0BADB3CA-3CFA-4862-AB6F-982B775A99E7}" srcId="{8DB568E9-4157-4D1A-8AB7-479B4B4DE2C8}" destId="{0D28F430-D9C7-4967-A114-B7183B455DEE}" srcOrd="0" destOrd="0" parTransId="{79AF093C-A1DA-4F51-ABE4-712DC7332AC1}" sibTransId="{561251F4-7A5F-4E62-BE7D-8E614EAA3708}"/>
    <dgm:cxn modelId="{9FE189DD-924B-43FF-BD0A-BF1426AC8D43}" type="presOf" srcId="{0D28F430-D9C7-4967-A114-B7183B455DEE}" destId="{0614A99D-9A08-4B81-A6C4-7AC28BE35559}" srcOrd="0" destOrd="0" presId="urn:microsoft.com/office/officeart/2005/8/layout/vList6"/>
    <dgm:cxn modelId="{9A5AAEF7-6DBE-4FC9-B88B-5B457D15F24A}" srcId="{FBFD2D81-0561-4BAF-A692-3875816072B8}" destId="{999070AB-60CC-4986-BB44-C9BF37652837}" srcOrd="0" destOrd="0" parTransId="{0DFAE57A-C538-4E26-80CA-37A7FE043755}" sibTransId="{A753E60D-50FC-43F4-AE2A-4272FFA7BD7C}"/>
    <dgm:cxn modelId="{8C89C07B-0056-409A-AB9A-6609DF387149}" type="presParOf" srcId="{FEAF2AAC-4D5B-4527-9EF0-81949EAC291C}" destId="{63FED745-6734-4F85-A399-49D320D77EAA}" srcOrd="0" destOrd="0" presId="urn:microsoft.com/office/officeart/2005/8/layout/vList6"/>
    <dgm:cxn modelId="{573D2113-0B77-40CC-A30E-671F7BC7EFDB}" type="presParOf" srcId="{63FED745-6734-4F85-A399-49D320D77EAA}" destId="{0614A99D-9A08-4B81-A6C4-7AC28BE35559}" srcOrd="0" destOrd="0" presId="urn:microsoft.com/office/officeart/2005/8/layout/vList6"/>
    <dgm:cxn modelId="{C2639735-9CC8-49CA-B0A4-6DAD4D453A99}" type="presParOf" srcId="{63FED745-6734-4F85-A399-49D320D77EAA}" destId="{84B095FA-9A4B-49C2-9502-549DAAF29D07}" srcOrd="1" destOrd="0" presId="urn:microsoft.com/office/officeart/2005/8/layout/vList6"/>
    <dgm:cxn modelId="{4FA05CB2-3A72-4314-AF6A-DE4CD658704E}" type="presParOf" srcId="{FEAF2AAC-4D5B-4527-9EF0-81949EAC291C}" destId="{6E843792-C25D-4D6C-BCB7-B383539DE67C}" srcOrd="1" destOrd="0" presId="urn:microsoft.com/office/officeart/2005/8/layout/vList6"/>
    <dgm:cxn modelId="{327DAE08-7E97-4EA3-A059-83DD0A0C1A65}" type="presParOf" srcId="{FEAF2AAC-4D5B-4527-9EF0-81949EAC291C}" destId="{58CE7C8F-1C2F-4E9A-84FD-6E0C2AE5438D}" srcOrd="2" destOrd="0" presId="urn:microsoft.com/office/officeart/2005/8/layout/vList6"/>
    <dgm:cxn modelId="{20846070-D7E5-4F78-B4FB-93DE5838B823}" type="presParOf" srcId="{58CE7C8F-1C2F-4E9A-84FD-6E0C2AE5438D}" destId="{F4B0D6FF-0B40-4549-B074-F9B06FDF2FF2}" srcOrd="0" destOrd="0" presId="urn:microsoft.com/office/officeart/2005/8/layout/vList6"/>
    <dgm:cxn modelId="{A51128BD-CA28-4B9D-8E88-54CC2D67A37B}" type="presParOf" srcId="{58CE7C8F-1C2F-4E9A-84FD-6E0C2AE5438D}" destId="{29F31C67-D7B5-4466-8C54-F339AA1F361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A3B644-26AC-405D-82DF-11351C447180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BE4AE439-460E-4946-B50A-236313936609}">
      <dgm:prSet phldrT="[文字]" custT="1"/>
      <dgm:spPr/>
      <dgm:t>
        <a:bodyPr/>
        <a:lstStyle/>
        <a:p>
          <a:r>
            <a:rPr lang="zh-TW" altLang="en-US" sz="3600" dirty="0"/>
            <a:t>初稿</a:t>
          </a:r>
        </a:p>
      </dgm:t>
    </dgm:pt>
    <dgm:pt modelId="{F4A2BAB5-241F-4216-A3FB-4831A3836B67}" type="parTrans" cxnId="{AF6E030F-FACB-47AE-AA5A-0626D869AA22}">
      <dgm:prSet/>
      <dgm:spPr/>
      <dgm:t>
        <a:bodyPr/>
        <a:lstStyle/>
        <a:p>
          <a:endParaRPr lang="zh-TW" altLang="en-US"/>
        </a:p>
      </dgm:t>
    </dgm:pt>
    <dgm:pt modelId="{71D35929-A7C5-4FBA-BA23-C211BBA70EAC}" type="sibTrans" cxnId="{AF6E030F-FACB-47AE-AA5A-0626D869AA22}">
      <dgm:prSet/>
      <dgm:spPr/>
      <dgm:t>
        <a:bodyPr/>
        <a:lstStyle/>
        <a:p>
          <a:endParaRPr lang="zh-TW" altLang="en-US"/>
        </a:p>
      </dgm:t>
    </dgm:pt>
    <dgm:pt modelId="{BFC2B021-AC6A-467D-B42C-BAA64FF9BC22}">
      <dgm:prSet phldrT="[文字]" custT="1"/>
      <dgm:spPr/>
      <dgm:t>
        <a:bodyPr/>
        <a:lstStyle/>
        <a:p>
          <a:r>
            <a:rPr lang="zh-TW" altLang="en-US" sz="3600" dirty="0"/>
            <a:t>細讀</a:t>
          </a:r>
        </a:p>
      </dgm:t>
    </dgm:pt>
    <dgm:pt modelId="{56691382-06C5-4795-ABD0-8882F9E9CEBD}" type="parTrans" cxnId="{C19B766E-5181-4B1F-8C55-2318C3721E7B}">
      <dgm:prSet/>
      <dgm:spPr/>
      <dgm:t>
        <a:bodyPr/>
        <a:lstStyle/>
        <a:p>
          <a:endParaRPr lang="zh-TW" altLang="en-US"/>
        </a:p>
      </dgm:t>
    </dgm:pt>
    <dgm:pt modelId="{72E2FB54-53B1-445D-90E1-9F69E1422D6C}" type="sibTrans" cxnId="{C19B766E-5181-4B1F-8C55-2318C3721E7B}">
      <dgm:prSet/>
      <dgm:spPr/>
      <dgm:t>
        <a:bodyPr/>
        <a:lstStyle/>
        <a:p>
          <a:endParaRPr lang="zh-TW" altLang="en-US"/>
        </a:p>
      </dgm:t>
    </dgm:pt>
    <dgm:pt modelId="{ADEC3208-063A-4D55-879B-FED9D3A27016}">
      <dgm:prSet phldrT="[文字]" custT="1"/>
      <dgm:spPr/>
      <dgm:t>
        <a:bodyPr/>
        <a:lstStyle/>
        <a:p>
          <a:r>
            <a:rPr lang="zh-TW" altLang="en-US" sz="3600" dirty="0"/>
            <a:t>找出獨特性</a:t>
          </a:r>
        </a:p>
      </dgm:t>
    </dgm:pt>
    <dgm:pt modelId="{3A59C8A0-261C-4B1C-BD79-DA269C303C45}" type="parTrans" cxnId="{2DE4D510-619B-46CB-8F89-D07E5BF96A98}">
      <dgm:prSet/>
      <dgm:spPr/>
      <dgm:t>
        <a:bodyPr/>
        <a:lstStyle/>
        <a:p>
          <a:endParaRPr lang="zh-TW" altLang="en-US"/>
        </a:p>
      </dgm:t>
    </dgm:pt>
    <dgm:pt modelId="{B00B7A74-5DFB-42BD-BBD4-36F81A9DDAAF}" type="sibTrans" cxnId="{2DE4D510-619B-46CB-8F89-D07E5BF96A98}">
      <dgm:prSet/>
      <dgm:spPr/>
      <dgm:t>
        <a:bodyPr/>
        <a:lstStyle/>
        <a:p>
          <a:endParaRPr lang="zh-TW" altLang="en-US"/>
        </a:p>
      </dgm:t>
    </dgm:pt>
    <dgm:pt modelId="{9B68499D-FA90-4685-A8E9-5E869363EE14}" type="pres">
      <dgm:prSet presAssocID="{5DA3B644-26AC-405D-82DF-11351C447180}" presName="Name0" presStyleCnt="0">
        <dgm:presLayoutVars>
          <dgm:dir/>
          <dgm:animLvl val="lvl"/>
          <dgm:resizeHandles val="exact"/>
        </dgm:presLayoutVars>
      </dgm:prSet>
      <dgm:spPr/>
    </dgm:pt>
    <dgm:pt modelId="{9AFA1A52-8BFD-4D38-A3E7-54D852ED9DDE}" type="pres">
      <dgm:prSet presAssocID="{BE4AE439-460E-4946-B50A-236313936609}" presName="parTxOnly" presStyleLbl="node1" presStyleIdx="0" presStyleCnt="3" custScaleX="78226" custLinFactNeighborX="-12790" custLinFactNeighborY="-2992">
        <dgm:presLayoutVars>
          <dgm:chMax val="0"/>
          <dgm:chPref val="0"/>
          <dgm:bulletEnabled val="1"/>
        </dgm:presLayoutVars>
      </dgm:prSet>
      <dgm:spPr/>
    </dgm:pt>
    <dgm:pt modelId="{D5D8FBD4-D0A9-49A7-BBC7-F448A62A4343}" type="pres">
      <dgm:prSet presAssocID="{71D35929-A7C5-4FBA-BA23-C211BBA70EAC}" presName="parTxOnlySpace" presStyleCnt="0"/>
      <dgm:spPr/>
    </dgm:pt>
    <dgm:pt modelId="{BD9F46D2-06BC-4675-9B5E-16EB6D78B283}" type="pres">
      <dgm:prSet presAssocID="{BFC2B021-AC6A-467D-B42C-BAA64FF9BC22}" presName="parTxOnly" presStyleLbl="node1" presStyleIdx="1" presStyleCnt="3" custScaleX="81824" custLinFactNeighborX="-16114" custLinFactNeighborY="-3419">
        <dgm:presLayoutVars>
          <dgm:chMax val="0"/>
          <dgm:chPref val="0"/>
          <dgm:bulletEnabled val="1"/>
        </dgm:presLayoutVars>
      </dgm:prSet>
      <dgm:spPr/>
    </dgm:pt>
    <dgm:pt modelId="{CC5AA992-1C78-4678-94EE-1251B465AF27}" type="pres">
      <dgm:prSet presAssocID="{72E2FB54-53B1-445D-90E1-9F69E1422D6C}" presName="parTxOnlySpace" presStyleCnt="0"/>
      <dgm:spPr/>
    </dgm:pt>
    <dgm:pt modelId="{35062D65-565A-468A-A593-7D324F82AD8F}" type="pres">
      <dgm:prSet presAssocID="{ADEC3208-063A-4D55-879B-FED9D3A2701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F6E030F-FACB-47AE-AA5A-0626D869AA22}" srcId="{5DA3B644-26AC-405D-82DF-11351C447180}" destId="{BE4AE439-460E-4946-B50A-236313936609}" srcOrd="0" destOrd="0" parTransId="{F4A2BAB5-241F-4216-A3FB-4831A3836B67}" sibTransId="{71D35929-A7C5-4FBA-BA23-C211BBA70EAC}"/>
    <dgm:cxn modelId="{2DE4D510-619B-46CB-8F89-D07E5BF96A98}" srcId="{5DA3B644-26AC-405D-82DF-11351C447180}" destId="{ADEC3208-063A-4D55-879B-FED9D3A27016}" srcOrd="2" destOrd="0" parTransId="{3A59C8A0-261C-4B1C-BD79-DA269C303C45}" sibTransId="{B00B7A74-5DFB-42BD-BBD4-36F81A9DDAAF}"/>
    <dgm:cxn modelId="{0C6DA75D-FBA4-4214-A567-93D17D2814FB}" type="presOf" srcId="{ADEC3208-063A-4D55-879B-FED9D3A27016}" destId="{35062D65-565A-468A-A593-7D324F82AD8F}" srcOrd="0" destOrd="0" presId="urn:microsoft.com/office/officeart/2005/8/layout/chevron1"/>
    <dgm:cxn modelId="{04A1984A-5490-4D33-A6E4-2D4C703062E6}" type="presOf" srcId="{5DA3B644-26AC-405D-82DF-11351C447180}" destId="{9B68499D-FA90-4685-A8E9-5E869363EE14}" srcOrd="0" destOrd="0" presId="urn:microsoft.com/office/officeart/2005/8/layout/chevron1"/>
    <dgm:cxn modelId="{C19B766E-5181-4B1F-8C55-2318C3721E7B}" srcId="{5DA3B644-26AC-405D-82DF-11351C447180}" destId="{BFC2B021-AC6A-467D-B42C-BAA64FF9BC22}" srcOrd="1" destOrd="0" parTransId="{56691382-06C5-4795-ABD0-8882F9E9CEBD}" sibTransId="{72E2FB54-53B1-445D-90E1-9F69E1422D6C}"/>
    <dgm:cxn modelId="{1AF743A0-4A6A-4F51-ACE0-5143DF51EBC9}" type="presOf" srcId="{BE4AE439-460E-4946-B50A-236313936609}" destId="{9AFA1A52-8BFD-4D38-A3E7-54D852ED9DDE}" srcOrd="0" destOrd="0" presId="urn:microsoft.com/office/officeart/2005/8/layout/chevron1"/>
    <dgm:cxn modelId="{F22BCFA0-CA5D-40B2-B618-142B21E586A8}" type="presOf" srcId="{BFC2B021-AC6A-467D-B42C-BAA64FF9BC22}" destId="{BD9F46D2-06BC-4675-9B5E-16EB6D78B283}" srcOrd="0" destOrd="0" presId="urn:microsoft.com/office/officeart/2005/8/layout/chevron1"/>
    <dgm:cxn modelId="{883961DA-C30E-4F8C-8853-DAE011AD219E}" type="presParOf" srcId="{9B68499D-FA90-4685-A8E9-5E869363EE14}" destId="{9AFA1A52-8BFD-4D38-A3E7-54D852ED9DDE}" srcOrd="0" destOrd="0" presId="urn:microsoft.com/office/officeart/2005/8/layout/chevron1"/>
    <dgm:cxn modelId="{012F2ACE-CF82-4C03-B03C-8E5461262B80}" type="presParOf" srcId="{9B68499D-FA90-4685-A8E9-5E869363EE14}" destId="{D5D8FBD4-D0A9-49A7-BBC7-F448A62A4343}" srcOrd="1" destOrd="0" presId="urn:microsoft.com/office/officeart/2005/8/layout/chevron1"/>
    <dgm:cxn modelId="{BD791E4B-F5D7-48CC-8AF1-2144B000E5DB}" type="presParOf" srcId="{9B68499D-FA90-4685-A8E9-5E869363EE14}" destId="{BD9F46D2-06BC-4675-9B5E-16EB6D78B283}" srcOrd="2" destOrd="0" presId="urn:microsoft.com/office/officeart/2005/8/layout/chevron1"/>
    <dgm:cxn modelId="{A4F09E6D-79B5-44DD-8B50-65761665A15D}" type="presParOf" srcId="{9B68499D-FA90-4685-A8E9-5E869363EE14}" destId="{CC5AA992-1C78-4678-94EE-1251B465AF27}" srcOrd="3" destOrd="0" presId="urn:microsoft.com/office/officeart/2005/8/layout/chevron1"/>
    <dgm:cxn modelId="{E22D0676-77A3-4CC6-86AD-1C122556D855}" type="presParOf" srcId="{9B68499D-FA90-4685-A8E9-5E869363EE14}" destId="{35062D65-565A-468A-A593-7D324F82AD8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9868B-59FD-4492-AC6B-6487C92E9A8B}">
      <dsp:nvSpPr>
        <dsp:cNvPr id="0" name=""/>
        <dsp:cNvSpPr/>
      </dsp:nvSpPr>
      <dsp:spPr>
        <a:xfrm rot="5400000">
          <a:off x="5754558" y="-2242553"/>
          <a:ext cx="1194327" cy="59780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zh-TW" sz="3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能不能錄取到「合適」的學生</a:t>
          </a:r>
          <a:r>
            <a:rPr lang="en-US" altLang="zh-TW" sz="3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?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362676" y="207631"/>
        <a:ext cx="5919790" cy="1077723"/>
      </dsp:txXfrm>
    </dsp:sp>
    <dsp:sp modelId="{7CC8F3EB-7564-42A8-AC13-8D8F57AC1CFB}">
      <dsp:nvSpPr>
        <dsp:cNvPr id="0" name=""/>
        <dsp:cNvSpPr/>
      </dsp:nvSpPr>
      <dsp:spPr>
        <a:xfrm>
          <a:off x="0" y="37"/>
          <a:ext cx="3362676" cy="14929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/>
            <a:t>聽語系</a:t>
          </a:r>
        </a:p>
      </dsp:txBody>
      <dsp:txXfrm>
        <a:off x="72878" y="72915"/>
        <a:ext cx="3216920" cy="1347153"/>
      </dsp:txXfrm>
    </dsp:sp>
    <dsp:sp modelId="{5F2CCA61-8C06-4DE9-A223-FB0095D8C6CF}">
      <dsp:nvSpPr>
        <dsp:cNvPr id="0" name=""/>
        <dsp:cNvSpPr/>
      </dsp:nvSpPr>
      <dsp:spPr>
        <a:xfrm rot="5400000">
          <a:off x="5754558" y="-674998"/>
          <a:ext cx="1194327" cy="597809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zh-TW" sz="3200" b="1" kern="1200" dirty="0"/>
            <a:t>會不會被錄取</a:t>
          </a:r>
          <a:r>
            <a:rPr lang="en-US" altLang="zh-TW" sz="3200" b="1" kern="1200" dirty="0"/>
            <a:t>?</a:t>
          </a:r>
          <a:endParaRPr lang="zh-TW" altLang="en-US" sz="3200" kern="1200" dirty="0"/>
        </a:p>
      </dsp:txBody>
      <dsp:txXfrm rot="-5400000">
        <a:off x="3362676" y="1775186"/>
        <a:ext cx="5919790" cy="1077723"/>
      </dsp:txXfrm>
    </dsp:sp>
    <dsp:sp modelId="{D0FC1055-5F92-4B66-8D24-4C4DCF47B27B}">
      <dsp:nvSpPr>
        <dsp:cNvPr id="0" name=""/>
        <dsp:cNvSpPr/>
      </dsp:nvSpPr>
      <dsp:spPr>
        <a:xfrm>
          <a:off x="0" y="1567592"/>
          <a:ext cx="3362676" cy="14929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/>
            <a:t>學生</a:t>
          </a:r>
        </a:p>
      </dsp:txBody>
      <dsp:txXfrm>
        <a:off x="72878" y="1640470"/>
        <a:ext cx="3216920" cy="13471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A2034-2C4D-4D0B-A0F5-02874DC36735}">
      <dsp:nvSpPr>
        <dsp:cNvPr id="0" name=""/>
        <dsp:cNvSpPr/>
      </dsp:nvSpPr>
      <dsp:spPr>
        <a:xfrm>
          <a:off x="2381" y="1202186"/>
          <a:ext cx="2901156" cy="116046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/>
            <a:t>互動過程</a:t>
          </a:r>
        </a:p>
      </dsp:txBody>
      <dsp:txXfrm>
        <a:off x="582612" y="1202186"/>
        <a:ext cx="1740694" cy="1160462"/>
      </dsp:txXfrm>
    </dsp:sp>
    <dsp:sp modelId="{B919770C-DB1F-4ED6-BE0A-D46CDE7DAC59}">
      <dsp:nvSpPr>
        <dsp:cNvPr id="0" name=""/>
        <dsp:cNvSpPr/>
      </dsp:nvSpPr>
      <dsp:spPr>
        <a:xfrm>
          <a:off x="2613421" y="1202186"/>
          <a:ext cx="2901156" cy="11604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/>
            <a:t>人格特質</a:t>
          </a:r>
        </a:p>
      </dsp:txBody>
      <dsp:txXfrm>
        <a:off x="3193652" y="1202186"/>
        <a:ext cx="1740694" cy="1160462"/>
      </dsp:txXfrm>
    </dsp:sp>
    <dsp:sp modelId="{11049D59-8F5F-4983-A9DB-9EB8FECD1F87}">
      <dsp:nvSpPr>
        <dsp:cNvPr id="0" name=""/>
        <dsp:cNvSpPr/>
      </dsp:nvSpPr>
      <dsp:spPr>
        <a:xfrm>
          <a:off x="5224462" y="1202186"/>
          <a:ext cx="2901156" cy="116046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100" kern="1200" dirty="0"/>
            <a:t>未來潛力</a:t>
          </a:r>
        </a:p>
      </dsp:txBody>
      <dsp:txXfrm>
        <a:off x="5804693" y="1202186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D30AA2-FB81-460F-92A1-F98AC8443387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57997-888D-44A3-B632-7FF64AE4DAA3}">
      <dsp:nvSpPr>
        <dsp:cNvPr id="0" name=""/>
        <dsp:cNvSpPr/>
      </dsp:nvSpPr>
      <dsp:spPr>
        <a:xfrm>
          <a:off x="752110" y="262594"/>
          <a:ext cx="9016737" cy="16422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ts val="3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latin typeface="+mj-ea"/>
              <a:ea typeface="+mj-ea"/>
            </a:rPr>
            <a:t>這是面談而非面試</a:t>
          </a:r>
          <a:endParaRPr lang="en-US" altLang="zh-TW" sz="3600" b="1" kern="1200" dirty="0">
            <a:latin typeface="+mj-ea"/>
            <a:ea typeface="+mj-ea"/>
          </a:endParaRPr>
        </a:p>
        <a:p>
          <a:pPr marL="0" lvl="0" indent="0" algn="l" defTabSz="1600200">
            <a:lnSpc>
              <a:spcPts val="3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latin typeface="+mj-ea"/>
              <a:ea typeface="+mj-ea"/>
            </a:rPr>
            <a:t>(</a:t>
          </a:r>
          <a:r>
            <a:rPr lang="zh-TW" altLang="zh-TW" sz="2800" kern="1200" dirty="0">
              <a:latin typeface="+mj-ea"/>
              <a:ea typeface="+mj-ea"/>
            </a:rPr>
            <a:t>與別人談您過去生活經驗與未來規劃的計畫</a:t>
          </a:r>
          <a:r>
            <a:rPr lang="en-US" altLang="zh-TW" sz="2800" kern="1200" dirty="0">
              <a:latin typeface="+mj-ea"/>
              <a:ea typeface="+mj-ea"/>
            </a:rPr>
            <a:t>)</a:t>
          </a:r>
          <a:endParaRPr lang="zh-TW" altLang="en-US" sz="2800" kern="1200" dirty="0">
            <a:latin typeface="+mj-ea"/>
            <a:ea typeface="+mj-ea"/>
          </a:endParaRPr>
        </a:p>
      </dsp:txBody>
      <dsp:txXfrm>
        <a:off x="752110" y="262594"/>
        <a:ext cx="9016737" cy="1642278"/>
      </dsp:txXfrm>
    </dsp:sp>
    <dsp:sp modelId="{299F7D43-BE03-4758-931F-5D4467D33801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BB357-6DCB-4727-B734-B8D99EFA8982}">
      <dsp:nvSpPr>
        <dsp:cNvPr id="0" name=""/>
        <dsp:cNvSpPr/>
      </dsp:nvSpPr>
      <dsp:spPr>
        <a:xfrm>
          <a:off x="1140270" y="2032601"/>
          <a:ext cx="8622800" cy="15390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ts val="3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latin typeface="+mj-ea"/>
              <a:ea typeface="+mj-ea"/>
            </a:rPr>
            <a:t>這是相互溝通的平台</a:t>
          </a:r>
        </a:p>
        <a:p>
          <a:pPr marL="0" lvl="0" indent="0" algn="l" defTabSz="1600200">
            <a:lnSpc>
              <a:spcPts val="3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 dirty="0">
              <a:latin typeface="+mj-ea"/>
              <a:ea typeface="+mj-ea"/>
            </a:rPr>
            <a:t>(</a:t>
          </a:r>
          <a:r>
            <a:rPr lang="zh-TW" altLang="en-US" sz="2800" kern="1200" dirty="0">
              <a:latin typeface="+mj-ea"/>
              <a:ea typeface="+mj-ea"/>
            </a:rPr>
            <a:t>讓別人認識您，您也認識想進的科系</a:t>
          </a:r>
          <a:r>
            <a:rPr lang="en-US" altLang="en-US" sz="2800" kern="1200" dirty="0">
              <a:latin typeface="+mj-ea"/>
              <a:ea typeface="+mj-ea"/>
            </a:rPr>
            <a:t>)</a:t>
          </a:r>
          <a:endParaRPr lang="zh-TW" altLang="en-US" sz="2800" kern="1200" dirty="0">
            <a:latin typeface="+mj-ea"/>
            <a:ea typeface="+mj-ea"/>
          </a:endParaRPr>
        </a:p>
      </dsp:txBody>
      <dsp:txXfrm>
        <a:off x="1140270" y="2032601"/>
        <a:ext cx="8622800" cy="1539020"/>
      </dsp:txXfrm>
    </dsp:sp>
    <dsp:sp modelId="{C0BACD43-7719-4563-AB0B-D37A15561F65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3BEB-517D-4907-9542-F0025FB4DDF3}">
      <dsp:nvSpPr>
        <dsp:cNvPr id="0" name=""/>
        <dsp:cNvSpPr/>
      </dsp:nvSpPr>
      <dsp:spPr>
        <a:xfrm>
          <a:off x="752110" y="3605104"/>
          <a:ext cx="9016737" cy="14596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latin typeface="+mj-ea"/>
              <a:ea typeface="+mj-ea"/>
            </a:rPr>
            <a:t>排名不重要   重要是自己適合與選擇</a:t>
          </a:r>
        </a:p>
      </dsp:txBody>
      <dsp:txXfrm>
        <a:off x="752110" y="3605104"/>
        <a:ext cx="9016737" cy="1459658"/>
      </dsp:txXfrm>
    </dsp:sp>
    <dsp:sp modelId="{A99BE30C-C821-46DF-830C-BB2C66D20816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D1863-FFBC-4D6A-945A-73110A09C7DD}">
      <dsp:nvSpPr>
        <dsp:cNvPr id="0" name=""/>
        <dsp:cNvSpPr/>
      </dsp:nvSpPr>
      <dsp:spPr>
        <a:xfrm>
          <a:off x="4256" y="14823"/>
          <a:ext cx="3767408" cy="126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基礎學識</a:t>
          </a:r>
        </a:p>
      </dsp:txBody>
      <dsp:txXfrm>
        <a:off x="4256" y="14823"/>
        <a:ext cx="3767408" cy="1267200"/>
      </dsp:txXfrm>
    </dsp:sp>
    <dsp:sp modelId="{3ED992D5-D761-41CE-9042-7164753AC429}">
      <dsp:nvSpPr>
        <dsp:cNvPr id="0" name=""/>
        <dsp:cNvSpPr/>
      </dsp:nvSpPr>
      <dsp:spPr>
        <a:xfrm>
          <a:off x="149" y="1282023"/>
          <a:ext cx="3775621" cy="332145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邏輯分析能力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綜合判斷能力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語言表達能力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英語能力</a:t>
          </a:r>
        </a:p>
      </dsp:txBody>
      <dsp:txXfrm>
        <a:off x="149" y="1282023"/>
        <a:ext cx="3775621" cy="3321450"/>
      </dsp:txXfrm>
    </dsp:sp>
    <dsp:sp modelId="{9F0E58D1-A0BA-4991-BEAA-8C40C1E9FDEF}">
      <dsp:nvSpPr>
        <dsp:cNvPr id="0" name=""/>
        <dsp:cNvSpPr/>
      </dsp:nvSpPr>
      <dsp:spPr>
        <a:xfrm>
          <a:off x="4303208" y="14823"/>
          <a:ext cx="3767408" cy="126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個人特質</a:t>
          </a:r>
        </a:p>
      </dsp:txBody>
      <dsp:txXfrm>
        <a:off x="4303208" y="14823"/>
        <a:ext cx="3767408" cy="1267200"/>
      </dsp:txXfrm>
    </dsp:sp>
    <dsp:sp modelId="{61318AA2-C695-4437-95C5-255A63416B5C}">
      <dsp:nvSpPr>
        <dsp:cNvPr id="0" name=""/>
        <dsp:cNvSpPr/>
      </dsp:nvSpPr>
      <dsp:spPr>
        <a:xfrm>
          <a:off x="4303358" y="1272192"/>
          <a:ext cx="3767408" cy="332145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喜歡與人溝通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團隊合作精神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解決問題的能力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200" kern="1200" dirty="0"/>
            <a:t>進取心及自信心</a:t>
          </a:r>
        </a:p>
      </dsp:txBody>
      <dsp:txXfrm>
        <a:off x="4303358" y="1272192"/>
        <a:ext cx="3767408" cy="33214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024F9-12C5-4087-A778-CA7C14CE61DD}">
      <dsp:nvSpPr>
        <dsp:cNvPr id="0" name=""/>
        <dsp:cNvSpPr/>
      </dsp:nvSpPr>
      <dsp:spPr>
        <a:xfrm rot="16200000">
          <a:off x="827440" y="-695290"/>
          <a:ext cx="2162648" cy="3553228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喜歡人</a:t>
          </a:r>
        </a:p>
      </dsp:txBody>
      <dsp:txXfrm rot="5400000">
        <a:off x="132150" y="0"/>
        <a:ext cx="3553228" cy="1621986"/>
      </dsp:txXfrm>
    </dsp:sp>
    <dsp:sp modelId="{0267E622-215C-4C8B-BB49-E65406E02531}">
      <dsp:nvSpPr>
        <dsp:cNvPr id="0" name=""/>
        <dsp:cNvSpPr/>
      </dsp:nvSpPr>
      <dsp:spPr>
        <a:xfrm>
          <a:off x="4270414" y="6"/>
          <a:ext cx="3435765" cy="2069784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聽語專業</a:t>
          </a:r>
        </a:p>
      </dsp:txBody>
      <dsp:txXfrm>
        <a:off x="4270414" y="6"/>
        <a:ext cx="3435765" cy="1552338"/>
      </dsp:txXfrm>
    </dsp:sp>
    <dsp:sp modelId="{0015A3AE-97EA-4BEA-8331-4AA576BD44C7}">
      <dsp:nvSpPr>
        <dsp:cNvPr id="0" name=""/>
        <dsp:cNvSpPr/>
      </dsp:nvSpPr>
      <dsp:spPr>
        <a:xfrm rot="10800000">
          <a:off x="115203" y="2639461"/>
          <a:ext cx="3611939" cy="2116228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未來職場</a:t>
          </a:r>
        </a:p>
      </dsp:txBody>
      <dsp:txXfrm rot="10800000">
        <a:off x="115203" y="3168518"/>
        <a:ext cx="3611939" cy="1587171"/>
      </dsp:txXfrm>
    </dsp:sp>
    <dsp:sp modelId="{075149E7-DFB9-41BF-9B5B-6068480E9356}">
      <dsp:nvSpPr>
        <dsp:cNvPr id="0" name=""/>
        <dsp:cNvSpPr/>
      </dsp:nvSpPr>
      <dsp:spPr>
        <a:xfrm rot="5400000">
          <a:off x="4957380" y="1862230"/>
          <a:ext cx="2179256" cy="3670691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/>
            <a:t>大學學習</a:t>
          </a:r>
        </a:p>
      </dsp:txBody>
      <dsp:txXfrm rot="-5400000">
        <a:off x="4211663" y="3152761"/>
        <a:ext cx="3670691" cy="1634442"/>
      </dsp:txXfrm>
    </dsp:sp>
    <dsp:sp modelId="{6F13F596-C880-4939-81C1-E2394D0E323D}">
      <dsp:nvSpPr>
        <dsp:cNvPr id="0" name=""/>
        <dsp:cNvSpPr/>
      </dsp:nvSpPr>
      <dsp:spPr>
        <a:xfrm>
          <a:off x="2815395" y="1391886"/>
          <a:ext cx="2357380" cy="2175924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700" kern="1200" dirty="0">
            <a:solidFill>
              <a:srgbClr val="FF0000"/>
            </a:solidFill>
          </a:endParaRPr>
        </a:p>
      </dsp:txBody>
      <dsp:txXfrm>
        <a:off x="2921615" y="1498106"/>
        <a:ext cx="2144940" cy="19634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FAB23-5B42-4B3B-B7C9-10F8145C95F0}">
      <dsp:nvSpPr>
        <dsp:cNvPr id="0" name=""/>
        <dsp:cNvSpPr/>
      </dsp:nvSpPr>
      <dsp:spPr>
        <a:xfrm>
          <a:off x="3566159" y="451"/>
          <a:ext cx="5349240" cy="17616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b="1" kern="1200" dirty="0"/>
            <a:t>100%</a:t>
          </a:r>
          <a:r>
            <a:rPr lang="zh-TW" sz="4400" b="1" kern="1200" dirty="0"/>
            <a:t>會錄取</a:t>
          </a:r>
          <a:r>
            <a:rPr lang="en-US" sz="4400" b="1" kern="1200" dirty="0"/>
            <a:t>?</a:t>
          </a:r>
          <a:endParaRPr lang="zh-TW" altLang="en-US" sz="4400" kern="1200" dirty="0"/>
        </a:p>
      </dsp:txBody>
      <dsp:txXfrm>
        <a:off x="3566159" y="220663"/>
        <a:ext cx="4688606" cy="1321269"/>
      </dsp:txXfrm>
    </dsp:sp>
    <dsp:sp modelId="{62DC7FBD-3735-4457-898A-6AD9BF2C1087}">
      <dsp:nvSpPr>
        <dsp:cNvPr id="0" name=""/>
        <dsp:cNvSpPr/>
      </dsp:nvSpPr>
      <dsp:spPr>
        <a:xfrm>
          <a:off x="0" y="451"/>
          <a:ext cx="3566160" cy="176169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000" b="1" kern="1200" dirty="0"/>
            <a:t>學測分數高</a:t>
          </a:r>
          <a:endParaRPr lang="zh-TW" sz="4000" kern="1200" dirty="0"/>
        </a:p>
      </dsp:txBody>
      <dsp:txXfrm>
        <a:off x="85999" y="86450"/>
        <a:ext cx="3394162" cy="1589694"/>
      </dsp:txXfrm>
    </dsp:sp>
    <dsp:sp modelId="{EB901F34-9DD9-4E6C-996D-08DFD354D3FE}">
      <dsp:nvSpPr>
        <dsp:cNvPr id="0" name=""/>
        <dsp:cNvSpPr/>
      </dsp:nvSpPr>
      <dsp:spPr>
        <a:xfrm>
          <a:off x="3566159" y="1938313"/>
          <a:ext cx="5349240" cy="17616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928656"/>
            <a:satOff val="-41856"/>
            <a:lumOff val="-2954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928656"/>
              <a:satOff val="-41856"/>
              <a:lumOff val="-295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t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4400" b="1" kern="1200" dirty="0"/>
            <a:t>完全沒有機會</a:t>
          </a:r>
          <a:r>
            <a:rPr lang="en-US" sz="4400" b="1" kern="1200" dirty="0"/>
            <a:t>?</a:t>
          </a:r>
          <a:endParaRPr lang="zh-TW" altLang="en-US" sz="4400" kern="1200" dirty="0"/>
        </a:p>
      </dsp:txBody>
      <dsp:txXfrm>
        <a:off x="3566159" y="2158525"/>
        <a:ext cx="4688606" cy="1321269"/>
      </dsp:txXfrm>
    </dsp:sp>
    <dsp:sp modelId="{B189F15E-C231-4B9E-8CB3-6E3BA7067BAC}">
      <dsp:nvSpPr>
        <dsp:cNvPr id="0" name=""/>
        <dsp:cNvSpPr/>
      </dsp:nvSpPr>
      <dsp:spPr>
        <a:xfrm>
          <a:off x="0" y="1938313"/>
          <a:ext cx="3566160" cy="1761692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000" b="1" kern="1200" dirty="0"/>
            <a:t>學測分數較低</a:t>
          </a:r>
          <a:endParaRPr lang="zh-TW" sz="4000" kern="1200" dirty="0"/>
        </a:p>
      </dsp:txBody>
      <dsp:txXfrm>
        <a:off x="85999" y="2024312"/>
        <a:ext cx="3394162" cy="15896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B85FE-F9F5-4853-BB50-EE58C762DE3B}">
      <dsp:nvSpPr>
        <dsp:cNvPr id="0" name=""/>
        <dsp:cNvSpPr/>
      </dsp:nvSpPr>
      <dsp:spPr>
        <a:xfrm rot="5400000">
          <a:off x="731691" y="893493"/>
          <a:ext cx="1541758" cy="256545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85684-98FC-404F-AB9B-0ACE566D1020}">
      <dsp:nvSpPr>
        <dsp:cNvPr id="0" name=""/>
        <dsp:cNvSpPr/>
      </dsp:nvSpPr>
      <dsp:spPr>
        <a:xfrm>
          <a:off x="474334" y="1660010"/>
          <a:ext cx="2316104" cy="2030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b="1" kern="1200" dirty="0"/>
            <a:t>學測</a:t>
          </a:r>
        </a:p>
      </dsp:txBody>
      <dsp:txXfrm>
        <a:off x="474334" y="1660010"/>
        <a:ext cx="2316104" cy="2030201"/>
      </dsp:txXfrm>
    </dsp:sp>
    <dsp:sp modelId="{C4FB4B51-118E-4CA3-AC34-005E6ECD926C}">
      <dsp:nvSpPr>
        <dsp:cNvPr id="0" name=""/>
        <dsp:cNvSpPr/>
      </dsp:nvSpPr>
      <dsp:spPr>
        <a:xfrm>
          <a:off x="2353437" y="704621"/>
          <a:ext cx="437000" cy="437000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122811"/>
            <a:satOff val="-13501"/>
            <a:lumOff val="9072"/>
            <a:alphaOff val="0"/>
          </a:schemeClr>
        </a:solidFill>
        <a:ln w="15875" cap="rnd" cmpd="sng" algn="ctr">
          <a:solidFill>
            <a:schemeClr val="accent1">
              <a:shade val="80000"/>
              <a:hueOff val="-122811"/>
              <a:satOff val="-13501"/>
              <a:lumOff val="90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76D62-A415-47A8-B09C-C1EB8EF61A1B}">
      <dsp:nvSpPr>
        <dsp:cNvPr id="0" name=""/>
        <dsp:cNvSpPr/>
      </dsp:nvSpPr>
      <dsp:spPr>
        <a:xfrm rot="5400000">
          <a:off x="3567056" y="191879"/>
          <a:ext cx="1541758" cy="256545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245623"/>
            <a:satOff val="-27002"/>
            <a:lumOff val="18143"/>
            <a:alphaOff val="0"/>
          </a:schemeClr>
        </a:solidFill>
        <a:ln w="15875" cap="rnd" cmpd="sng" algn="ctr">
          <a:solidFill>
            <a:schemeClr val="accent1">
              <a:shade val="80000"/>
              <a:hueOff val="-245623"/>
              <a:satOff val="-27002"/>
              <a:lumOff val="181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AB081-7C63-46AA-8AC5-0E377DEA8131}">
      <dsp:nvSpPr>
        <dsp:cNvPr id="0" name=""/>
        <dsp:cNvSpPr/>
      </dsp:nvSpPr>
      <dsp:spPr>
        <a:xfrm>
          <a:off x="3309698" y="958396"/>
          <a:ext cx="2316104" cy="2030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b="1" kern="1200" dirty="0"/>
            <a:t>書審</a:t>
          </a:r>
          <a:endParaRPr lang="en-US" altLang="zh-TW" sz="4400" b="1" kern="1200" dirty="0"/>
        </a:p>
      </dsp:txBody>
      <dsp:txXfrm>
        <a:off x="3309698" y="958396"/>
        <a:ext cx="2316104" cy="2030201"/>
      </dsp:txXfrm>
    </dsp:sp>
    <dsp:sp modelId="{6300A600-B7C7-455E-BD65-97562BEB7132}">
      <dsp:nvSpPr>
        <dsp:cNvPr id="0" name=""/>
        <dsp:cNvSpPr/>
      </dsp:nvSpPr>
      <dsp:spPr>
        <a:xfrm>
          <a:off x="5188801" y="3007"/>
          <a:ext cx="437000" cy="437000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368434"/>
            <a:satOff val="-40503"/>
            <a:lumOff val="27215"/>
            <a:alphaOff val="0"/>
          </a:schemeClr>
        </a:solidFill>
        <a:ln w="15875" cap="rnd" cmpd="sng" algn="ctr">
          <a:solidFill>
            <a:schemeClr val="accent1">
              <a:shade val="80000"/>
              <a:hueOff val="-368434"/>
              <a:satOff val="-40503"/>
              <a:lumOff val="27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FB5B6-E84D-4B8C-B884-A363873EC9E3}">
      <dsp:nvSpPr>
        <dsp:cNvPr id="0" name=""/>
        <dsp:cNvSpPr/>
      </dsp:nvSpPr>
      <dsp:spPr>
        <a:xfrm rot="5400000">
          <a:off x="6402420" y="-509734"/>
          <a:ext cx="1541758" cy="256545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491245"/>
            <a:satOff val="-54004"/>
            <a:lumOff val="36287"/>
            <a:alphaOff val="0"/>
          </a:schemeClr>
        </a:solidFill>
        <a:ln w="15875" cap="rnd" cmpd="sng" algn="ctr">
          <a:solidFill>
            <a:schemeClr val="accent1">
              <a:shade val="80000"/>
              <a:hueOff val="-491245"/>
              <a:satOff val="-54004"/>
              <a:lumOff val="36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DA694-B030-468E-8486-F9094ABBA2AE}">
      <dsp:nvSpPr>
        <dsp:cNvPr id="0" name=""/>
        <dsp:cNvSpPr/>
      </dsp:nvSpPr>
      <dsp:spPr>
        <a:xfrm>
          <a:off x="6145062" y="256783"/>
          <a:ext cx="2316104" cy="2030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b="1" kern="1200" dirty="0"/>
            <a:t>面試</a:t>
          </a:r>
          <a:endParaRPr lang="en-US" altLang="zh-TW" sz="4400" b="1" kern="1200" dirty="0"/>
        </a:p>
      </dsp:txBody>
      <dsp:txXfrm>
        <a:off x="6145062" y="256783"/>
        <a:ext cx="2316104" cy="20302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464C5-83ED-4E46-9FA9-D2CFE58EE520}">
      <dsp:nvSpPr>
        <dsp:cNvPr id="0" name=""/>
        <dsp:cNvSpPr/>
      </dsp:nvSpPr>
      <dsp:spPr>
        <a:xfrm>
          <a:off x="1912791" y="25502"/>
          <a:ext cx="3806085" cy="145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/>
            <a:t>書面申請資料</a:t>
          </a:r>
        </a:p>
      </dsp:txBody>
      <dsp:txXfrm>
        <a:off x="1955383" y="68094"/>
        <a:ext cx="3720901" cy="1369019"/>
      </dsp:txXfrm>
    </dsp:sp>
    <dsp:sp modelId="{8D92A40F-D30E-4F9B-8F10-8A2B36C4541F}">
      <dsp:nvSpPr>
        <dsp:cNvPr id="0" name=""/>
        <dsp:cNvSpPr/>
      </dsp:nvSpPr>
      <dsp:spPr>
        <a:xfrm rot="3144600">
          <a:off x="4372642" y="1878526"/>
          <a:ext cx="916581" cy="385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4488254" y="1955601"/>
        <a:ext cx="685357" cy="231223"/>
      </dsp:txXfrm>
    </dsp:sp>
    <dsp:sp modelId="{927B29E4-011D-4A98-9BE7-67496639FE9D}">
      <dsp:nvSpPr>
        <dsp:cNvPr id="0" name=""/>
        <dsp:cNvSpPr/>
      </dsp:nvSpPr>
      <dsp:spPr>
        <a:xfrm>
          <a:off x="4497550" y="2662720"/>
          <a:ext cx="2798365" cy="15859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/>
            <a:t>想想未來</a:t>
          </a:r>
        </a:p>
      </dsp:txBody>
      <dsp:txXfrm>
        <a:off x="4544000" y="2709170"/>
        <a:ext cx="2705465" cy="1493024"/>
      </dsp:txXfrm>
    </dsp:sp>
    <dsp:sp modelId="{B4CEFDD3-F244-48F2-837E-A9270E3F6DA7}">
      <dsp:nvSpPr>
        <dsp:cNvPr id="0" name=""/>
        <dsp:cNvSpPr/>
      </dsp:nvSpPr>
      <dsp:spPr>
        <a:xfrm rot="10831919">
          <a:off x="3466421" y="3244685"/>
          <a:ext cx="916581" cy="385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 rot="10800000">
        <a:off x="3582033" y="3321760"/>
        <a:ext cx="685357" cy="231223"/>
      </dsp:txXfrm>
    </dsp:sp>
    <dsp:sp modelId="{92652CC8-FC64-436B-878A-A36FA67EEDB6}">
      <dsp:nvSpPr>
        <dsp:cNvPr id="0" name=""/>
        <dsp:cNvSpPr/>
      </dsp:nvSpPr>
      <dsp:spPr>
        <a:xfrm>
          <a:off x="473658" y="2683287"/>
          <a:ext cx="2878215" cy="14708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/>
            <a:t>面談準備</a:t>
          </a:r>
        </a:p>
      </dsp:txBody>
      <dsp:txXfrm>
        <a:off x="516736" y="2726365"/>
        <a:ext cx="2792059" cy="1384651"/>
      </dsp:txXfrm>
    </dsp:sp>
    <dsp:sp modelId="{9ADE0F0D-A67B-4399-9517-D6D37AEC0221}">
      <dsp:nvSpPr>
        <dsp:cNvPr id="0" name=""/>
        <dsp:cNvSpPr/>
      </dsp:nvSpPr>
      <dsp:spPr>
        <a:xfrm rot="18331168">
          <a:off x="2408972" y="1888809"/>
          <a:ext cx="916581" cy="385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2524584" y="1965884"/>
        <a:ext cx="685357" cy="2312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095FA-9A4B-49C2-9502-549DAAF29D07}">
      <dsp:nvSpPr>
        <dsp:cNvPr id="0" name=""/>
        <dsp:cNvSpPr/>
      </dsp:nvSpPr>
      <dsp:spPr>
        <a:xfrm>
          <a:off x="2595084" y="1578"/>
          <a:ext cx="7120176" cy="2045367"/>
        </a:xfrm>
        <a:prstGeom prst="rightArrow">
          <a:avLst>
            <a:gd name="adj1" fmla="val 75000"/>
            <a:gd name="adj2" fmla="val 50000"/>
          </a:avLst>
        </a:prstGeom>
        <a:solidFill>
          <a:schemeClr val="bg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TW" altLang="en-US" sz="2400" b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b="0" kern="1200" dirty="0"/>
            <a:t>依據學生所附之各項審查資料評量</a:t>
          </a:r>
          <a:endParaRPr lang="zh-TW" altLang="en-US" sz="2400" b="0" kern="1200" dirty="0"/>
        </a:p>
      </dsp:txBody>
      <dsp:txXfrm>
        <a:off x="2595084" y="257249"/>
        <a:ext cx="6353163" cy="1534025"/>
      </dsp:txXfrm>
    </dsp:sp>
    <dsp:sp modelId="{0614A99D-9A08-4B81-A6C4-7AC28BE35559}">
      <dsp:nvSpPr>
        <dsp:cNvPr id="0" name=""/>
        <dsp:cNvSpPr/>
      </dsp:nvSpPr>
      <dsp:spPr>
        <a:xfrm>
          <a:off x="0" y="414253"/>
          <a:ext cx="2593918" cy="1220016"/>
        </a:xfrm>
        <a:prstGeom prst="round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ts val="2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>
              <a:solidFill>
                <a:srgbClr val="C00000"/>
              </a:solidFill>
            </a:rPr>
            <a:t>審查資料</a:t>
          </a:r>
          <a:endParaRPr lang="en-US" altLang="zh-TW" sz="4000" b="1" kern="1200" dirty="0">
            <a:solidFill>
              <a:srgbClr val="C00000"/>
            </a:solidFill>
          </a:endParaRPr>
        </a:p>
        <a:p>
          <a:pPr marL="0" lvl="0" indent="0" algn="ctr" defTabSz="1778000">
            <a:lnSpc>
              <a:spcPts val="2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200" b="1" kern="1200" dirty="0">
              <a:solidFill>
                <a:srgbClr val="0000FF"/>
              </a:solidFill>
            </a:rPr>
            <a:t>(20%)</a:t>
          </a:r>
          <a:endParaRPr lang="zh-TW" altLang="en-US" sz="3200" b="1" kern="1200" dirty="0">
            <a:solidFill>
              <a:srgbClr val="0000FF"/>
            </a:solidFill>
          </a:endParaRPr>
        </a:p>
      </dsp:txBody>
      <dsp:txXfrm>
        <a:off x="59556" y="473809"/>
        <a:ext cx="2474806" cy="1100904"/>
      </dsp:txXfrm>
    </dsp:sp>
    <dsp:sp modelId="{29F31C67-D7B5-4466-8C54-F339AA1F3613}">
      <dsp:nvSpPr>
        <dsp:cNvPr id="0" name=""/>
        <dsp:cNvSpPr/>
      </dsp:nvSpPr>
      <dsp:spPr>
        <a:xfrm>
          <a:off x="2576345" y="2201092"/>
          <a:ext cx="7140081" cy="2297744"/>
        </a:xfrm>
        <a:prstGeom prst="rightArrow">
          <a:avLst>
            <a:gd name="adj1" fmla="val 75000"/>
            <a:gd name="adj2" fmla="val 50000"/>
          </a:avLst>
        </a:prstGeom>
        <a:solidFill>
          <a:schemeClr val="bg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b="0" kern="1200" dirty="0"/>
            <a:t>評量學生的 表達能力、邏輯分析能力、發展潛力</a:t>
          </a: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、人格特質</a:t>
          </a:r>
          <a:endParaRPr lang="zh-TW" altLang="en-US" sz="2800" b="0" kern="1200" dirty="0"/>
        </a:p>
      </dsp:txBody>
      <dsp:txXfrm>
        <a:off x="2576345" y="2488310"/>
        <a:ext cx="6278427" cy="1723308"/>
      </dsp:txXfrm>
    </dsp:sp>
    <dsp:sp modelId="{F4B0D6FF-0B40-4549-B074-F9B06FDF2FF2}">
      <dsp:nvSpPr>
        <dsp:cNvPr id="0" name=""/>
        <dsp:cNvSpPr/>
      </dsp:nvSpPr>
      <dsp:spPr>
        <a:xfrm>
          <a:off x="0" y="2459436"/>
          <a:ext cx="2568776" cy="1395029"/>
        </a:xfrm>
        <a:prstGeom prst="round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ts val="3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000" b="1" kern="1200" dirty="0">
              <a:solidFill>
                <a:srgbClr val="C00000"/>
              </a:solidFill>
            </a:rPr>
            <a:t>面試</a:t>
          </a:r>
          <a:endParaRPr lang="en-US" altLang="zh-TW" sz="4000" b="1" kern="1200" dirty="0">
            <a:solidFill>
              <a:srgbClr val="C00000"/>
            </a:solidFill>
          </a:endParaRPr>
        </a:p>
        <a:p>
          <a:pPr marL="0" lvl="0" indent="0" algn="ctr" defTabSz="1778000">
            <a:lnSpc>
              <a:spcPts val="1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200" b="1" kern="1200" dirty="0">
              <a:solidFill>
                <a:srgbClr val="0000FF"/>
              </a:solidFill>
            </a:rPr>
            <a:t>(40%)</a:t>
          </a:r>
          <a:endParaRPr lang="zh-TW" altLang="en-US" sz="3200" b="1" kern="1200" dirty="0">
            <a:solidFill>
              <a:srgbClr val="0000FF"/>
            </a:solidFill>
          </a:endParaRPr>
        </a:p>
      </dsp:txBody>
      <dsp:txXfrm>
        <a:off x="68100" y="2527536"/>
        <a:ext cx="2432576" cy="12588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A1A52-8BFD-4D38-A3E7-54D852ED9DDE}">
      <dsp:nvSpPr>
        <dsp:cNvPr id="0" name=""/>
        <dsp:cNvSpPr/>
      </dsp:nvSpPr>
      <dsp:spPr>
        <a:xfrm>
          <a:off x="0" y="0"/>
          <a:ext cx="3145178" cy="10185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/>
            <a:t>初稿</a:t>
          </a:r>
        </a:p>
      </dsp:txBody>
      <dsp:txXfrm>
        <a:off x="509287" y="0"/>
        <a:ext cx="2126605" cy="1018573"/>
      </dsp:txXfrm>
    </dsp:sp>
    <dsp:sp modelId="{BD9F46D2-06BC-4675-9B5E-16EB6D78B283}">
      <dsp:nvSpPr>
        <dsp:cNvPr id="0" name=""/>
        <dsp:cNvSpPr/>
      </dsp:nvSpPr>
      <dsp:spPr>
        <a:xfrm>
          <a:off x="2679207" y="0"/>
          <a:ext cx="3289841" cy="101857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/>
            <a:t>細讀</a:t>
          </a:r>
        </a:p>
      </dsp:txBody>
      <dsp:txXfrm>
        <a:off x="3188494" y="0"/>
        <a:ext cx="2271268" cy="1018573"/>
      </dsp:txXfrm>
    </dsp:sp>
    <dsp:sp modelId="{35062D65-565A-468A-A593-7D324F82AD8F}">
      <dsp:nvSpPr>
        <dsp:cNvPr id="0" name=""/>
        <dsp:cNvSpPr/>
      </dsp:nvSpPr>
      <dsp:spPr>
        <a:xfrm>
          <a:off x="5631773" y="0"/>
          <a:ext cx="4020630" cy="101857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dirty="0"/>
            <a:t>找出獨特性</a:t>
          </a:r>
        </a:p>
      </dsp:txBody>
      <dsp:txXfrm>
        <a:off x="6141060" y="0"/>
        <a:ext cx="3002057" cy="1018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2CED0-972B-4B41-80EB-B223B87C8BF7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58535-2E6C-41B6-9889-230B89C59C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12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5054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693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09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05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2852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471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081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90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535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58535-2E6C-41B6-9889-230B89C59CD3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81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2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55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2997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560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8747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477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35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134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01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80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67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58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53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41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39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3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0E8E9-9293-4264-AE16-4DE868D8367D}" type="datetimeFigureOut">
              <a:rPr lang="zh-TW" altLang="en-US" smtClean="0"/>
              <a:t>2020/3/29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B516F1-51D7-4ED6-9BC6-B4A8D19365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34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udslp.asia.edu.tw/bin/home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reference/&#12304;18&#27506;&#30340;&#25225;&#25799;&#12305;&#20154;&#29983;&#31532;&#19968;&#27425;&#38754;&#35430;&#65281;&#12288;&#25512;&#37559;&#33258;&#24049;&#26377;&#35363;&#31429;%20-%20YouTube.mh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10.xml"/><Relationship Id="rId7" Type="http://schemas.openxmlformats.org/officeDocument/2006/relationships/hyperlink" Target="https://www.youtube.com/watch?v=lA6fmCae7rE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audslp.asia.edu.tw/bin/home.php?Lang=zh-T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15593" y="1438155"/>
            <a:ext cx="8915399" cy="2262781"/>
          </a:xfrm>
        </p:spPr>
        <p:txBody>
          <a:bodyPr>
            <a:noAutofit/>
          </a:bodyPr>
          <a:lstStyle/>
          <a:p>
            <a:br>
              <a:rPr lang="zh-TW" altLang="en-US" b="1" dirty="0"/>
            </a:br>
            <a:r>
              <a:rPr lang="zh-TW" altLang="en-US" sz="6000" b="1" dirty="0"/>
              <a:t>個人申請甄選</a:t>
            </a:r>
            <a:br>
              <a:rPr lang="en-US" altLang="zh-TW" sz="6000" b="1" dirty="0"/>
            </a:br>
            <a:r>
              <a:rPr lang="zh-TW" altLang="en-US" sz="6000" b="1" dirty="0">
                <a:solidFill>
                  <a:srgbClr val="C00000"/>
                </a:solidFill>
              </a:rPr>
              <a:t>審查資料</a:t>
            </a:r>
            <a:r>
              <a:rPr lang="zh-TW" altLang="en-US" sz="6000" b="1" dirty="0"/>
              <a:t>及</a:t>
            </a:r>
            <a:r>
              <a:rPr lang="zh-TW" altLang="en-US" sz="6000" b="1" dirty="0">
                <a:solidFill>
                  <a:srgbClr val="C00000"/>
                </a:solidFill>
              </a:rPr>
              <a:t>面試</a:t>
            </a:r>
            <a:r>
              <a:rPr lang="zh-TW" altLang="en-US" sz="6000" b="1" dirty="0"/>
              <a:t>注意事項</a:t>
            </a:r>
            <a:br>
              <a:rPr lang="zh-TW" altLang="en-US" b="1" dirty="0"/>
            </a:b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15593" y="4521673"/>
            <a:ext cx="8915399" cy="1126283"/>
          </a:xfrm>
        </p:spPr>
        <p:txBody>
          <a:bodyPr>
            <a:noAutofit/>
          </a:bodyPr>
          <a:lstStyle/>
          <a:p>
            <a:br>
              <a:rPr lang="zh-TW" altLang="en-US" sz="3600" b="1" dirty="0"/>
            </a:br>
            <a:r>
              <a:rPr lang="zh-TW" altLang="en-US" sz="3600" b="1" dirty="0"/>
              <a:t>聽力暨語言治療學系</a:t>
            </a:r>
            <a:endParaRPr lang="en-US" altLang="zh-TW" sz="3600" b="1" dirty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593" y="4094743"/>
            <a:ext cx="2444750" cy="59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49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3243" y="652082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您尚可努力的成績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806570291"/>
              </p:ext>
            </p:extLst>
          </p:nvPr>
        </p:nvGraphicFramePr>
        <p:xfrm>
          <a:off x="1845921" y="1776563"/>
          <a:ext cx="9716427" cy="4540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426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33653" y="546928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書面審查資料準備原則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03092" y="2043897"/>
            <a:ext cx="10382491" cy="2238737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這是一份分享您生命歷程的</a:t>
            </a:r>
            <a:r>
              <a:rPr lang="zh-TW" altLang="en-US" sz="2800" b="1" dirty="0">
                <a:solidFill>
                  <a:srgbClr val="C00000"/>
                </a:solidFill>
              </a:rPr>
              <a:t>小論文</a:t>
            </a:r>
          </a:p>
          <a:p>
            <a:r>
              <a:rPr lang="zh-TW" altLang="en-US" sz="2800" dirty="0"/>
              <a:t>人是視覺系動物，</a:t>
            </a:r>
            <a:r>
              <a:rPr lang="zh-TW" altLang="en-US" sz="2800" b="1" dirty="0">
                <a:solidFill>
                  <a:srgbClr val="C00000"/>
                </a:solidFill>
              </a:rPr>
              <a:t>適度圖表</a:t>
            </a:r>
            <a:r>
              <a:rPr lang="zh-TW" altLang="en-US" sz="2800" dirty="0"/>
              <a:t>將自己的歷程簡單呈現</a:t>
            </a:r>
          </a:p>
          <a:p>
            <a:r>
              <a:rPr lang="zh-TW" altLang="en-US" sz="2800" dirty="0"/>
              <a:t>書審資料須有</a:t>
            </a:r>
            <a:r>
              <a:rPr lang="zh-TW" altLang="en-US" sz="2800" b="1" dirty="0">
                <a:solidFill>
                  <a:srgbClr val="C00000"/>
                </a:solidFill>
              </a:rPr>
              <a:t>學系與您個人特色 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r>
              <a:rPr lang="zh-TW" altLang="en-US" sz="2800" dirty="0"/>
              <a:t>每頁原則放 </a:t>
            </a:r>
            <a:r>
              <a:rPr lang="en-US" altLang="zh-TW" sz="2800" dirty="0"/>
              <a:t>2~3 </a:t>
            </a:r>
            <a:r>
              <a:rPr lang="zh-TW" altLang="en-US" sz="2800" dirty="0"/>
              <a:t>個段落</a:t>
            </a:r>
            <a:endParaRPr lang="en-US" altLang="zh-TW" sz="2000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937592657"/>
              </p:ext>
            </p:extLst>
          </p:nvPr>
        </p:nvGraphicFramePr>
        <p:xfrm>
          <a:off x="1967696" y="5139158"/>
          <a:ext cx="9653285" cy="101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172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47361" y="548527"/>
            <a:ext cx="8915401" cy="807648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/>
              <a:t>書審內容準備要點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20518" y="1774479"/>
            <a:ext cx="10214809" cy="2632276"/>
          </a:xfrm>
        </p:spPr>
        <p:txBody>
          <a:bodyPr>
            <a:noAutofit/>
          </a:bodyPr>
          <a:lstStyle/>
          <a:p>
            <a:pPr lvl="0"/>
            <a:r>
              <a:rPr lang="zh-TW" altLang="en-US" sz="2800" b="1" dirty="0"/>
              <a:t>在校證明</a:t>
            </a:r>
            <a:endParaRPr lang="en-US" altLang="zh-TW" sz="2800" b="1" dirty="0"/>
          </a:p>
          <a:p>
            <a:pPr lvl="1"/>
            <a:r>
              <a:rPr lang="zh-TW" altLang="en-US" sz="2400" dirty="0"/>
              <a:t>學校成績單、班級</a:t>
            </a:r>
            <a:r>
              <a:rPr lang="en-US" altLang="zh-TW" sz="2400" dirty="0"/>
              <a:t>/</a:t>
            </a:r>
            <a:r>
              <a:rPr lang="zh-TW" altLang="en-US" sz="2400" dirty="0"/>
              <a:t>社團幹部證明、記功記錄、師長推薦信</a:t>
            </a:r>
            <a:endParaRPr lang="en-US" altLang="zh-TW" sz="2400" dirty="0"/>
          </a:p>
          <a:p>
            <a:r>
              <a:rPr lang="zh-TW" altLang="en-US" sz="3000" b="1" dirty="0"/>
              <a:t>個人記錄 </a:t>
            </a:r>
            <a:r>
              <a:rPr lang="en-US" altLang="zh-TW" sz="2400" b="1" dirty="0"/>
              <a:t>(</a:t>
            </a:r>
            <a:r>
              <a:rPr lang="zh-TW" altLang="en-US" sz="2400" dirty="0"/>
              <a:t>主要放高中資料</a:t>
            </a:r>
            <a:r>
              <a:rPr lang="en-US" altLang="zh-TW" sz="2400" b="1" dirty="0"/>
              <a:t>)</a:t>
            </a:r>
          </a:p>
          <a:p>
            <a:pPr lvl="1"/>
            <a:r>
              <a:rPr lang="zh-TW" altLang="en-US" sz="2400" dirty="0"/>
              <a:t>英文檢定證明、學術獎狀、專題、競賽成果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、證照、研習營</a:t>
            </a:r>
            <a:endParaRPr lang="en-US" altLang="zh-TW" sz="2400" dirty="0"/>
          </a:p>
          <a:p>
            <a:r>
              <a:rPr lang="zh-TW" altLang="en-US" sz="2800" b="1" dirty="0"/>
              <a:t>個人特質</a:t>
            </a:r>
            <a:endParaRPr lang="en-US" altLang="zh-TW" sz="2800" b="1" dirty="0"/>
          </a:p>
          <a:p>
            <a:pPr lvl="1"/>
            <a:r>
              <a:rPr lang="zh-TW" altLang="en-US" sz="2400" dirty="0"/>
              <a:t>自傳、讀書計畫書、小論文、讀書報告、專題報告</a:t>
            </a:r>
            <a:endParaRPr lang="en-US" altLang="zh-TW" sz="2400" dirty="0"/>
          </a:p>
        </p:txBody>
      </p:sp>
      <p:sp>
        <p:nvSpPr>
          <p:cNvPr id="8" name="圓角矩形 7"/>
          <p:cNvSpPr/>
          <p:nvPr/>
        </p:nvSpPr>
        <p:spPr>
          <a:xfrm>
            <a:off x="3171463" y="5040631"/>
            <a:ext cx="6333484" cy="1280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613600" y="5134309"/>
            <a:ext cx="5694745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2800" b="1" dirty="0">
                <a:solidFill>
                  <a:srgbClr val="C00000"/>
                </a:solidFill>
              </a:rPr>
              <a:t>不是將所有資料都擺在一起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pPr algn="ctr">
              <a:lnSpc>
                <a:spcPts val="4000"/>
              </a:lnSpc>
            </a:pPr>
            <a:r>
              <a:rPr lang="zh-TW" altLang="en-US" sz="2800" b="1" dirty="0">
                <a:solidFill>
                  <a:srgbClr val="C00000"/>
                </a:solidFill>
              </a:rPr>
              <a:t>而是組成讓人認識您的小論文</a:t>
            </a:r>
          </a:p>
        </p:txBody>
      </p:sp>
    </p:spTree>
    <p:extLst>
      <p:ext uri="{BB962C8B-B14F-4D97-AF65-F5344CB8AC3E}">
        <p14:creationId xmlns:p14="http://schemas.microsoft.com/office/powerpoint/2010/main" val="42026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6106" y="2334248"/>
            <a:ext cx="8680389" cy="1280890"/>
          </a:xfrm>
        </p:spPr>
        <p:txBody>
          <a:bodyPr>
            <a:normAutofit/>
          </a:bodyPr>
          <a:lstStyle/>
          <a:p>
            <a:r>
              <a:rPr lang="zh-TW" altLang="en-US" sz="5400" b="1" dirty="0"/>
              <a:t>自傳的撰寫 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958" y="3183038"/>
            <a:ext cx="2604302" cy="305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5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06592" y="658832"/>
            <a:ext cx="9189675" cy="903749"/>
          </a:xfrm>
        </p:spPr>
        <p:txBody>
          <a:bodyPr>
            <a:normAutofit/>
          </a:bodyPr>
          <a:lstStyle/>
          <a:p>
            <a:r>
              <a:rPr lang="zh-TW" altLang="zh-TW" sz="4800" b="1" dirty="0"/>
              <a:t>自傳寫作原則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13708" y="2189747"/>
            <a:ext cx="10524905" cy="4187904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基本精神：</a:t>
            </a:r>
            <a:r>
              <a:rPr lang="zh-TW" altLang="zh-TW" sz="2800" b="1" dirty="0">
                <a:solidFill>
                  <a:srgbClr val="C00000"/>
                </a:solidFill>
              </a:rPr>
              <a:t>凸顯自己的優點與特長</a:t>
            </a:r>
          </a:p>
          <a:p>
            <a:r>
              <a:rPr lang="zh-TW" altLang="zh-TW" sz="3200" dirty="0"/>
              <a:t>基本要求：</a:t>
            </a:r>
            <a:r>
              <a:rPr lang="zh-TW" altLang="zh-TW" sz="2800" b="1" dirty="0">
                <a:solidFill>
                  <a:srgbClr val="C00000"/>
                </a:solidFill>
              </a:rPr>
              <a:t>通順無錯字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r>
              <a:rPr lang="zh-TW" altLang="zh-TW" sz="3200" dirty="0"/>
              <a:t>適度表現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TW" sz="2800" dirty="0">
                <a:solidFill>
                  <a:srgbClr val="000000"/>
                </a:solidFill>
                <a:latin typeface="微軟正黑體" panose="020B0604030504040204" pitchFamily="34" charset="-120"/>
                <a:cs typeface="Wingdings" panose="05000000000000000000" pitchFamily="2" charset="2"/>
              </a:rPr>
              <a:t>尺寸需拿捏得宜，不要過度吹噓</a:t>
            </a:r>
            <a:endParaRPr lang="zh-TW" altLang="en-US" sz="2800" dirty="0">
              <a:latin typeface="微軟正黑體" panose="020B0604030504040204" pitchFamily="34" charset="-120"/>
            </a:endParaRPr>
          </a:p>
          <a:p>
            <a:r>
              <a:rPr lang="zh-TW" altLang="zh-TW" sz="3200" dirty="0"/>
              <a:t>對該系狀況充分掌握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cs typeface="Wingdings" panose="05000000000000000000" pitchFamily="2" charset="2"/>
              </a:rPr>
              <a:t>瞭解系上的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cs typeface="Wingdings" panose="05000000000000000000" pitchFamily="2" charset="2"/>
              </a:rPr>
              <a:t>特色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Wingdings" panose="05000000000000000000" pitchFamily="2" charset="2"/>
              </a:rPr>
              <a:t>、</a:t>
            </a:r>
            <a:r>
              <a:rPr lang="zh-TW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cs typeface="Wingdings" panose="05000000000000000000" pitchFamily="2" charset="2"/>
              </a:rPr>
              <a:t>課程規劃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Wingdings" panose="05000000000000000000" pitchFamily="2" charset="2"/>
              </a:rPr>
              <a:t>、師資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Wingdings" panose="05000000000000000000" pitchFamily="2" charset="2"/>
              </a:rPr>
              <a:t>等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Wingdings" panose="05000000000000000000" pitchFamily="2" charset="2"/>
            </a:endParaRPr>
          </a:p>
          <a:p>
            <a:r>
              <a:rPr lang="zh-TW" altLang="zh-TW" sz="3200" dirty="0">
                <a:solidFill>
                  <a:schemeClr val="tx1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進階要求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: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 </a:t>
            </a:r>
            <a:r>
              <a:rPr lang="zh-TW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獨特</a:t>
            </a:r>
            <a:r>
              <a:rPr lang="zh-TW" altLang="en-US" sz="3200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Wingdings" panose="05000000000000000000" pitchFamily="2" charset="2"/>
              </a:rPr>
              <a:t>。</a:t>
            </a:r>
            <a:r>
              <a:rPr lang="zh-TW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舉例證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明</a:t>
            </a:r>
            <a:r>
              <a:rPr lang="zh-TW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自己的能力</a:t>
            </a:r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標楷體" panose="03000509000000000000" pitchFamily="65" charset="-120"/>
              </a:rPr>
              <a:t>，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cs typeface="Wingdings" panose="05000000000000000000" pitchFamily="2" charset="2"/>
              </a:rPr>
              <a:t>與本系相關的</a:t>
            </a:r>
            <a:r>
              <a:rPr lang="zh-TW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標楷體" panose="03000509000000000000" pitchFamily="65" charset="-120"/>
              </a:rPr>
              <a:t>規劃</a:t>
            </a:r>
            <a:endParaRPr lang="zh-TW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標楷體" panose="03000509000000000000" pitchFamily="65" charset="-120"/>
            </a:endParaRPr>
          </a:p>
          <a:p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1780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089" y="441762"/>
            <a:ext cx="8911687" cy="888336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自傳的內容與要點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7350" y="1507932"/>
            <a:ext cx="10534650" cy="4984308"/>
          </a:xfrm>
        </p:spPr>
        <p:txBody>
          <a:bodyPr>
            <a:noAutofit/>
          </a:bodyPr>
          <a:lstStyle/>
          <a:p>
            <a:r>
              <a:rPr lang="zh-TW" altLang="en-US" sz="2800" b="1" dirty="0"/>
              <a:t>基本資料</a:t>
            </a:r>
          </a:p>
          <a:p>
            <a:pPr lvl="1"/>
            <a:r>
              <a:rPr lang="zh-TW" altLang="en-US" sz="2400" dirty="0"/>
              <a:t>簡述家庭情況，可略提及與你甄選的科系相關的家庭因素</a:t>
            </a:r>
            <a:endParaRPr lang="en-US" altLang="zh-TW" sz="2400" dirty="0"/>
          </a:p>
          <a:p>
            <a:pPr marL="342900" lvl="1" indent="-342900"/>
            <a:r>
              <a:rPr lang="zh-TW" altLang="en-US" sz="2800" b="1" dirty="0"/>
              <a:t>動機與目的 </a:t>
            </a:r>
            <a:r>
              <a:rPr lang="en-US" altLang="zh-TW" sz="2800" b="1" dirty="0">
                <a:solidFill>
                  <a:srgbClr val="0000FF"/>
                </a:solidFill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</a:rPr>
              <a:t>這是最能打動審查老師的一環</a:t>
            </a:r>
            <a:r>
              <a:rPr lang="en-US" altLang="zh-TW" sz="2400" b="1" dirty="0">
                <a:solidFill>
                  <a:srgbClr val="0000FF"/>
                </a:solidFill>
              </a:rPr>
              <a:t>)</a:t>
            </a:r>
            <a:endParaRPr lang="zh-TW" altLang="en-US" sz="2400" b="1" dirty="0">
              <a:solidFill>
                <a:srgbClr val="0000FF"/>
              </a:solidFill>
            </a:endParaRPr>
          </a:p>
          <a:p>
            <a:pPr lvl="1"/>
            <a:r>
              <a:rPr lang="zh-TW" altLang="en-US" sz="2400" dirty="0">
                <a:solidFill>
                  <a:srgbClr val="C00000"/>
                </a:solidFill>
              </a:rPr>
              <a:t>可從個人經驗說明</a:t>
            </a:r>
            <a:r>
              <a:rPr lang="zh-TW" altLang="en-US" sz="2400" dirty="0"/>
              <a:t> </a:t>
            </a:r>
            <a:r>
              <a:rPr lang="en-US" altLang="zh-TW" sz="2200" b="1" dirty="0"/>
              <a:t>(</a:t>
            </a:r>
            <a:r>
              <a:rPr lang="zh-TW" altLang="en-US" sz="2200" dirty="0"/>
              <a:t>志工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200" dirty="0"/>
              <a:t>學習課堂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、研習營、聽語服務參訪等</a:t>
            </a:r>
            <a:r>
              <a:rPr lang="en-US" altLang="zh-TW" sz="2200" b="1" dirty="0"/>
              <a:t>)</a:t>
            </a:r>
            <a:r>
              <a:rPr lang="zh-TW" altLang="en-US" sz="2200" b="1" dirty="0"/>
              <a:t> </a:t>
            </a:r>
            <a:r>
              <a:rPr lang="zh-TW" altLang="en-US" sz="2400" dirty="0"/>
              <a:t>進聽語系的動機與目的</a:t>
            </a:r>
          </a:p>
          <a:p>
            <a:r>
              <a:rPr lang="zh-TW" altLang="en-US" sz="2800" b="1" dirty="0"/>
              <a:t>求學經歷與特殊成就</a:t>
            </a:r>
          </a:p>
          <a:p>
            <a:pPr lvl="1"/>
            <a:r>
              <a:rPr lang="zh-TW" altLang="en-US" sz="2400" dirty="0"/>
              <a:t>說明自己的求學過程，特殊參與 </a:t>
            </a:r>
            <a:r>
              <a:rPr lang="en-US" altLang="zh-TW" sz="2200" dirty="0"/>
              <a:t>(</a:t>
            </a:r>
            <a:r>
              <a:rPr lang="zh-TW" altLang="en-US" sz="2200" dirty="0"/>
              <a:t>得獎紀錄</a:t>
            </a:r>
            <a:r>
              <a:rPr lang="en-US" altLang="zh-TW" sz="2200" dirty="0"/>
              <a:t>)</a:t>
            </a:r>
            <a:r>
              <a:rPr lang="zh-TW" altLang="en-US" sz="2200" dirty="0"/>
              <a:t> </a:t>
            </a:r>
            <a:r>
              <a:rPr lang="zh-TW" altLang="en-US" sz="2400" dirty="0"/>
              <a:t>與成長</a:t>
            </a:r>
            <a:endParaRPr lang="zh-TW" altLang="en-US" sz="2800" dirty="0"/>
          </a:p>
          <a:p>
            <a:r>
              <a:rPr lang="zh-TW" altLang="en-US" sz="2800" b="1" dirty="0"/>
              <a:t>個性特質</a:t>
            </a:r>
          </a:p>
          <a:p>
            <a:pPr lvl="1"/>
            <a:r>
              <a:rPr lang="zh-TW" altLang="en-US" sz="2400" dirty="0"/>
              <a:t>優缺點，</a:t>
            </a:r>
            <a:r>
              <a:rPr lang="zh-TW" altLang="en-US" sz="2400" dirty="0">
                <a:solidFill>
                  <a:srgbClr val="C00000"/>
                </a:solidFill>
              </a:rPr>
              <a:t>可多強化自己適合聽語系的特質</a:t>
            </a:r>
          </a:p>
          <a:p>
            <a:r>
              <a:rPr lang="zh-TW" altLang="en-US" sz="2800" b="1" dirty="0"/>
              <a:t>未來的期許與規劃</a:t>
            </a:r>
            <a:endParaRPr lang="en-US" altLang="zh-TW" sz="2800" b="1" dirty="0"/>
          </a:p>
        </p:txBody>
      </p:sp>
      <p:sp>
        <p:nvSpPr>
          <p:cNvPr id="7" name="雲朵形 6"/>
          <p:cNvSpPr/>
          <p:nvPr/>
        </p:nvSpPr>
        <p:spPr>
          <a:xfrm>
            <a:off x="8287473" y="4826643"/>
            <a:ext cx="3784922" cy="189824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8773555" y="5355354"/>
            <a:ext cx="3206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C00000"/>
                </a:solidFill>
              </a:rPr>
              <a:t>呈現獨特的您 </a:t>
            </a:r>
            <a:r>
              <a:rPr lang="en-US" altLang="zh-TW" sz="3200" b="1" dirty="0">
                <a:solidFill>
                  <a:srgbClr val="C00000"/>
                </a:solidFill>
              </a:rPr>
              <a:t>!!</a:t>
            </a:r>
            <a:endParaRPr lang="zh-TW" alt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08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66545" y="2371887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5400" b="1" dirty="0"/>
              <a:t>讀書計畫書的撰寫 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846" y="3513880"/>
            <a:ext cx="2853790" cy="296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152"/>
          </a:xfrm>
        </p:spPr>
        <p:txBody>
          <a:bodyPr>
            <a:normAutofit fontScale="90000"/>
          </a:bodyPr>
          <a:lstStyle/>
          <a:p>
            <a:r>
              <a:rPr lang="zh-TW" altLang="en-US" sz="5300" b="1" dirty="0"/>
              <a:t>讀書計畫是什麼</a:t>
            </a:r>
            <a:r>
              <a:rPr lang="en-US" altLang="zh-TW" sz="4400" b="1" dirty="0"/>
              <a:t>?</a:t>
            </a:r>
            <a:r>
              <a:rPr lang="en-US" altLang="zh-TW" b="1" dirty="0"/>
              <a:t> 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09681" y="1915653"/>
            <a:ext cx="9701034" cy="1605023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讀書計畫是針對您自高中畢業後，至大學期間所希望學習的內容安排</a:t>
            </a:r>
          </a:p>
          <a:p>
            <a:r>
              <a:rPr lang="zh-TW" altLang="en-US" sz="2800" dirty="0"/>
              <a:t>是個人進入聽語系的「展望」與「規劃」</a:t>
            </a:r>
            <a:endParaRPr lang="en-US" altLang="zh-TW" sz="2800" dirty="0"/>
          </a:p>
          <a:p>
            <a:endParaRPr lang="en-US" altLang="zh-TW" sz="2800" b="1" dirty="0"/>
          </a:p>
        </p:txBody>
      </p:sp>
      <p:sp>
        <p:nvSpPr>
          <p:cNvPr id="6" name="書卷 (水平) 5"/>
          <p:cNvSpPr/>
          <p:nvPr/>
        </p:nvSpPr>
        <p:spPr>
          <a:xfrm>
            <a:off x="2442258" y="5075576"/>
            <a:ext cx="7997210" cy="1527993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442258" y="3733283"/>
            <a:ext cx="786148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en-US" sz="2800" b="1" dirty="0">
                <a:solidFill>
                  <a:srgbClr val="7030A0"/>
                </a:solidFill>
              </a:rPr>
              <a:t>準備好的學生較易取得所有評審教授的青睞</a:t>
            </a:r>
          </a:p>
          <a:p>
            <a:pPr marL="457200" indent="-457200"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en-US" sz="2800" b="1" dirty="0">
                <a:solidFill>
                  <a:srgbClr val="7030A0"/>
                </a:solidFill>
              </a:rPr>
              <a:t>部份內容，可能會被引為面試時會談內容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2702240" y="5547184"/>
            <a:ext cx="7477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C00000"/>
                </a:solidFill>
              </a:rPr>
              <a:t>踏實穩健的呈現，做不到的不要寫太多</a:t>
            </a:r>
            <a:r>
              <a:rPr lang="en-US" altLang="zh-TW" sz="3200" b="1" dirty="0">
                <a:solidFill>
                  <a:srgbClr val="C00000"/>
                </a:solidFill>
              </a:rPr>
              <a:t>!!</a:t>
            </a:r>
            <a:endParaRPr lang="zh-TW" alt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2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7668" y="561528"/>
            <a:ext cx="6336943" cy="834676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讀書計書重點內容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4283" y="1705794"/>
            <a:ext cx="10419854" cy="4707038"/>
          </a:xfrm>
        </p:spPr>
        <p:txBody>
          <a:bodyPr>
            <a:normAutofit/>
          </a:bodyPr>
          <a:lstStyle/>
          <a:p>
            <a:r>
              <a:rPr lang="zh-TW" altLang="en-US" sz="2800" b="1" dirty="0"/>
              <a:t>近程計劃 </a:t>
            </a:r>
            <a:r>
              <a:rPr lang="en-US" altLang="zh-TW" sz="2400" b="1" dirty="0"/>
              <a:t>(</a:t>
            </a:r>
            <a:r>
              <a:rPr lang="zh-TW" altLang="en-US" sz="2400" b="1" dirty="0"/>
              <a:t>入學前</a:t>
            </a:r>
            <a:r>
              <a:rPr lang="en-US" altLang="zh-TW" sz="2400" b="1" dirty="0"/>
              <a:t>)</a:t>
            </a:r>
            <a:endParaRPr lang="zh-TW" altLang="en-US" sz="2400" b="1" dirty="0"/>
          </a:p>
          <a:p>
            <a:pPr lvl="1"/>
            <a:r>
              <a:rPr lang="zh-TW" altLang="en-US" sz="2400" dirty="0">
                <a:solidFill>
                  <a:srgbClr val="0000FF"/>
                </a:solidFill>
              </a:rPr>
              <a:t>打算做甚麼安排為下一階段大學做準備</a:t>
            </a:r>
          </a:p>
          <a:p>
            <a:pPr lvl="1"/>
            <a:r>
              <a:rPr lang="zh-TW" altLang="en-US" sz="2400" dirty="0"/>
              <a:t>入學前準備、校園資源的應用、接觸課本以外的人、事、物</a:t>
            </a:r>
          </a:p>
          <a:p>
            <a:r>
              <a:rPr lang="zh-TW" altLang="en-US" sz="2800" b="1" dirty="0"/>
              <a:t>中程計劃 </a:t>
            </a:r>
            <a:r>
              <a:rPr lang="en-US" altLang="zh-TW" sz="2400" b="1" dirty="0"/>
              <a:t>(</a:t>
            </a:r>
            <a:r>
              <a:rPr lang="zh-TW" altLang="en-US" sz="2400" b="1" dirty="0"/>
              <a:t>入學後</a:t>
            </a:r>
            <a:r>
              <a:rPr lang="en-US" altLang="zh-TW" sz="2400" b="1" dirty="0"/>
              <a:t>)</a:t>
            </a:r>
            <a:endParaRPr lang="zh-TW" altLang="en-US" sz="2400" b="1" dirty="0"/>
          </a:p>
          <a:p>
            <a:pPr lvl="1"/>
            <a:r>
              <a:rPr lang="zh-TW" altLang="en-US" sz="2400" dirty="0"/>
              <a:t>分年學系基礎學習、特殊學程選習</a:t>
            </a:r>
          </a:p>
          <a:p>
            <a:pPr lvl="1"/>
            <a:r>
              <a:rPr lang="zh-TW" altLang="en-US" sz="2400" dirty="0">
                <a:solidFill>
                  <a:srgbClr val="0000FF"/>
                </a:solidFill>
              </a:rPr>
              <a:t>其他軟實力計畫</a:t>
            </a:r>
          </a:p>
          <a:p>
            <a:r>
              <a:rPr lang="zh-TW" altLang="en-US" sz="2800" b="1" dirty="0"/>
              <a:t>遠程計劃 </a:t>
            </a:r>
            <a:r>
              <a:rPr lang="en-US" altLang="zh-TW" sz="2400" b="1" dirty="0"/>
              <a:t>(</a:t>
            </a:r>
            <a:r>
              <a:rPr lang="zh-TW" altLang="en-US" sz="2400" b="1" dirty="0"/>
              <a:t>畢業後</a:t>
            </a:r>
            <a:r>
              <a:rPr lang="en-US" altLang="zh-TW" sz="2400" b="1" dirty="0"/>
              <a:t>)</a:t>
            </a:r>
            <a:endParaRPr lang="zh-TW" altLang="en-US" sz="2400" b="1" dirty="0"/>
          </a:p>
          <a:p>
            <a:pPr lvl="1"/>
            <a:r>
              <a:rPr lang="zh-TW" altLang="en-US" sz="2400" dirty="0"/>
              <a:t>畢業後生涯規劃</a:t>
            </a:r>
            <a:endParaRPr lang="en-US" altLang="zh-TW" sz="2400" dirty="0"/>
          </a:p>
          <a:p>
            <a:pPr lvl="1"/>
            <a:r>
              <a:rPr lang="zh-TW" altLang="en-US" sz="2400" dirty="0"/>
              <a:t>走臨床、學術或 </a:t>
            </a:r>
            <a:r>
              <a:rPr lang="en-US" altLang="zh-TW" sz="28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﹖﹖﹖</a:t>
            </a:r>
            <a:r>
              <a:rPr lang="en-US" altLang="zh-TW" sz="2400" dirty="0"/>
              <a:t> </a:t>
            </a:r>
          </a:p>
        </p:txBody>
      </p:sp>
      <p:sp>
        <p:nvSpPr>
          <p:cNvPr id="4" name="向右箭號 3"/>
          <p:cNvSpPr/>
          <p:nvPr/>
        </p:nvSpPr>
        <p:spPr>
          <a:xfrm>
            <a:off x="6709446" y="4710770"/>
            <a:ext cx="4997279" cy="1987587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237458" y="5442953"/>
            <a:ext cx="41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</a:rPr>
              <a:t>努力了解您未來的學系</a:t>
            </a:r>
            <a:r>
              <a:rPr lang="en-US" altLang="zh-TW" sz="2800" b="1" dirty="0">
                <a:solidFill>
                  <a:srgbClr val="C00000"/>
                </a:solidFill>
              </a:rPr>
              <a:t>!!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04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1312" y="738349"/>
            <a:ext cx="8911687" cy="1002175"/>
          </a:xfrm>
        </p:spPr>
        <p:txBody>
          <a:bodyPr>
            <a:normAutofit fontScale="90000"/>
          </a:bodyPr>
          <a:lstStyle/>
          <a:p>
            <a:r>
              <a:rPr lang="en-US" altLang="zh-TW" sz="4400" dirty="0"/>
              <a:t>(</a:t>
            </a:r>
            <a:r>
              <a:rPr lang="zh-TW" altLang="en-US" sz="4400" dirty="0"/>
              <a:t>範例</a:t>
            </a:r>
            <a:r>
              <a:rPr lang="en-US" altLang="zh-TW" sz="4400" dirty="0"/>
              <a:t>)</a:t>
            </a:r>
            <a:r>
              <a:rPr lang="zh-TW" altLang="en-US" sz="4400" dirty="0"/>
              <a:t> </a:t>
            </a:r>
            <a:r>
              <a:rPr lang="zh-TW" altLang="en-US" sz="4400" b="1" dirty="0"/>
              <a:t>亞洲大學  聽力暨語言治療學系</a:t>
            </a:r>
          </a:p>
        </p:txBody>
      </p:sp>
      <p:sp>
        <p:nvSpPr>
          <p:cNvPr id="10" name="矩形 9">
            <a:hlinkClick r:id="rId2"/>
          </p:cNvPr>
          <p:cNvSpPr/>
          <p:nvPr/>
        </p:nvSpPr>
        <p:spPr>
          <a:xfrm>
            <a:off x="2694202" y="3175679"/>
            <a:ext cx="7893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  <a:hlinkClick r:id="rId2"/>
              </a:rPr>
              <a:t>http://audslp.asia.edu.tw/bin/home.php</a:t>
            </a:r>
            <a:endParaRPr lang="zh-TW" altLang="en-US" sz="3200" dirty="0">
              <a:latin typeface="+mj-ea"/>
              <a:ea typeface="+mj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753556" y="2275415"/>
            <a:ext cx="651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  <a:latin typeface="+mj-ea"/>
                <a:ea typeface="+mj-ea"/>
              </a:rPr>
              <a:t>學系網頁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2994991" y="4260126"/>
            <a:ext cx="3550188" cy="1483601"/>
          </a:xfrm>
        </p:spPr>
        <p:txBody>
          <a:bodyPr>
            <a:noAutofit/>
          </a:bodyPr>
          <a:lstStyle/>
          <a:p>
            <a:r>
              <a:rPr lang="zh-TW" altLang="en-US" sz="2400" dirty="0"/>
              <a:t>教育目標</a:t>
            </a:r>
            <a:endParaRPr lang="en-US" altLang="zh-TW" sz="2400" dirty="0"/>
          </a:p>
          <a:p>
            <a:r>
              <a:rPr lang="zh-TW" altLang="en-US" sz="2400" dirty="0"/>
              <a:t>學系特色</a:t>
            </a:r>
            <a:endParaRPr lang="en-US" altLang="zh-TW" sz="2400" dirty="0"/>
          </a:p>
          <a:p>
            <a:r>
              <a:rPr lang="zh-TW" altLang="en-US" sz="2400" dirty="0"/>
              <a:t>師資</a:t>
            </a:r>
            <a:endParaRPr lang="en-US" altLang="zh-TW" sz="2400" dirty="0"/>
          </a:p>
          <a:p>
            <a:endParaRPr lang="en-US" altLang="zh-TW" sz="2400" dirty="0"/>
          </a:p>
        </p:txBody>
      </p:sp>
      <p:sp>
        <p:nvSpPr>
          <p:cNvPr id="13" name="內容版面配置區 11"/>
          <p:cNvSpPr txBox="1">
            <a:spLocks/>
          </p:cNvSpPr>
          <p:nvPr/>
        </p:nvSpPr>
        <p:spPr>
          <a:xfrm>
            <a:off x="5374951" y="4260125"/>
            <a:ext cx="2313228" cy="14836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/>
              <a:t>課程規劃</a:t>
            </a:r>
            <a:endParaRPr lang="en-US" altLang="zh-TW" sz="2400" dirty="0"/>
          </a:p>
          <a:p>
            <a:r>
              <a:rPr lang="zh-TW" altLang="en-US" sz="2400" dirty="0"/>
              <a:t>教學資源</a:t>
            </a:r>
            <a:endParaRPr lang="en-US" altLang="zh-TW" sz="2400" dirty="0"/>
          </a:p>
          <a:p>
            <a:r>
              <a:rPr lang="zh-TW" altLang="en-US" sz="2400" dirty="0"/>
              <a:t>專技考證照</a:t>
            </a:r>
            <a:endParaRPr lang="en-US" altLang="zh-TW" sz="2400" dirty="0"/>
          </a:p>
        </p:txBody>
      </p:sp>
      <p:sp>
        <p:nvSpPr>
          <p:cNvPr id="14" name="內容版面配置區 11"/>
          <p:cNvSpPr txBox="1">
            <a:spLocks/>
          </p:cNvSpPr>
          <p:nvPr/>
        </p:nvSpPr>
        <p:spPr>
          <a:xfrm>
            <a:off x="7955933" y="4224978"/>
            <a:ext cx="2631777" cy="2008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/>
              <a:t>未來出路</a:t>
            </a:r>
            <a:endParaRPr lang="en-US" altLang="zh-TW" sz="2400" dirty="0"/>
          </a:p>
          <a:p>
            <a:r>
              <a:rPr lang="zh-TW" altLang="en-US" sz="2400" dirty="0"/>
              <a:t>獎學金訊息</a:t>
            </a:r>
          </a:p>
          <a:p>
            <a:r>
              <a:rPr lang="zh-TW" altLang="en-US" sz="2400" dirty="0"/>
              <a:t>考生專區</a:t>
            </a:r>
            <a:r>
              <a:rPr lang="en-US" altLang="zh-TW" sz="2400" dirty="0"/>
              <a:t>…...</a:t>
            </a:r>
          </a:p>
        </p:txBody>
      </p:sp>
    </p:spTree>
    <p:extLst>
      <p:ext uri="{BB962C8B-B14F-4D97-AF65-F5344CB8AC3E}">
        <p14:creationId xmlns:p14="http://schemas.microsoft.com/office/powerpoint/2010/main" val="111194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54382" y="589386"/>
            <a:ext cx="8911687" cy="1280890"/>
          </a:xfrm>
        </p:spPr>
        <p:txBody>
          <a:bodyPr>
            <a:noAutofit/>
          </a:bodyPr>
          <a:lstStyle/>
          <a:p>
            <a:r>
              <a:rPr lang="zh-TW" altLang="zh-TW" sz="4800" b="1" dirty="0"/>
              <a:t>甄選的目的</a:t>
            </a:r>
            <a:br>
              <a:rPr lang="zh-TW" altLang="zh-TW" sz="4800" b="1" dirty="0"/>
            </a:b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58554" y="5253891"/>
            <a:ext cx="9632817" cy="1384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200" b="1" dirty="0">
                <a:solidFill>
                  <a:srgbClr val="C00000"/>
                </a:solidFill>
              </a:rPr>
              <a:t>透過甄選，系上希望找到「合適」的學生，</a:t>
            </a:r>
            <a:endParaRPr lang="en-US" altLang="zh-TW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zh-TW" sz="3200" b="1" dirty="0">
                <a:solidFill>
                  <a:srgbClr val="0000FF"/>
                </a:solidFill>
              </a:rPr>
              <a:t>而不只是「會考試」的學生！</a:t>
            </a:r>
            <a:endParaRPr lang="en-US" altLang="zh-TW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293840625"/>
              </p:ext>
            </p:extLst>
          </p:nvPr>
        </p:nvGraphicFramePr>
        <p:xfrm>
          <a:off x="2254382" y="1870276"/>
          <a:ext cx="9340769" cy="306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4193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48329" y="2071766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5400" b="1" dirty="0"/>
              <a:t>推甄面試的準備 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263" y="3750197"/>
            <a:ext cx="2583305" cy="2715003"/>
          </a:xfrm>
          <a:prstGeom prst="rect">
            <a:avLst/>
          </a:prstGeom>
        </p:spPr>
      </p:pic>
      <p:pic>
        <p:nvPicPr>
          <p:cNvPr id="8" name="圖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937" y="4511433"/>
            <a:ext cx="2444750" cy="596265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2974466" y="5228492"/>
            <a:ext cx="3519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C00000"/>
                </a:solidFill>
              </a:rPr>
              <a:t>聽力暨語言治療學系</a:t>
            </a:r>
          </a:p>
        </p:txBody>
      </p:sp>
    </p:spTree>
    <p:extLst>
      <p:ext uri="{BB962C8B-B14F-4D97-AF65-F5344CB8AC3E}">
        <p14:creationId xmlns:p14="http://schemas.microsoft.com/office/powerpoint/2010/main" val="2336476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4146" y="669577"/>
            <a:ext cx="7162533" cy="926898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外表儀容是人的第一印象</a:t>
            </a:r>
            <a:endParaRPr lang="zh-TW" altLang="zh-TW" sz="4400" b="1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325" y="322176"/>
            <a:ext cx="2781617" cy="297660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867" y="3298785"/>
            <a:ext cx="2486812" cy="289817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6325" y="3394726"/>
            <a:ext cx="2918239" cy="3015177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4962430" y="3778571"/>
            <a:ext cx="2417521" cy="158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4" name="圓角矩形 13"/>
          <p:cNvSpPr/>
          <p:nvPr/>
        </p:nvSpPr>
        <p:spPr>
          <a:xfrm>
            <a:off x="1659775" y="1820385"/>
            <a:ext cx="6743446" cy="783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1911442" y="1989159"/>
            <a:ext cx="629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</a:rPr>
              <a:t>穿著較正式的服裝</a:t>
            </a:r>
            <a:r>
              <a:rPr lang="zh-TW" altLang="en-US" sz="28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</a:rPr>
              <a:t>簡單、乾淨、大方</a:t>
            </a: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1741134" y="3112276"/>
            <a:ext cx="4664598" cy="358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800" dirty="0"/>
              <a:t>女生</a:t>
            </a:r>
          </a:p>
          <a:p>
            <a:pPr lvl="1"/>
            <a:r>
              <a:rPr lang="zh-TW" altLang="zh-TW" sz="2400" dirty="0"/>
              <a:t>穿套裝端莊得體，亦可穿及膝裙、長褲、剪裁簡單，顏色明亮，不宜鮮豔誇張</a:t>
            </a:r>
          </a:p>
          <a:p>
            <a:pPr lvl="1"/>
            <a:r>
              <a:rPr lang="zh-TW" altLang="zh-TW" sz="2400" dirty="0"/>
              <a:t>髮型梳理整齊，乾淨清新</a:t>
            </a:r>
            <a:endParaRPr lang="en-US" altLang="zh-TW" sz="2400" dirty="0"/>
          </a:p>
          <a:p>
            <a:pPr lvl="1"/>
            <a:r>
              <a:rPr lang="zh-TW" altLang="zh-TW" sz="2400" dirty="0"/>
              <a:t>自然淡妝，不濃妝豔抹</a:t>
            </a:r>
            <a:endParaRPr lang="en-US" altLang="zh-TW" sz="2400" dirty="0"/>
          </a:p>
          <a:p>
            <a:pPr marL="457200" lvl="1" indent="0">
              <a:buNone/>
            </a:pPr>
            <a:endParaRPr lang="zh-TW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66011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16020" y="719356"/>
            <a:ext cx="6423950" cy="866376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外表儀容是人的第一印象</a:t>
            </a:r>
            <a:endParaRPr lang="zh-TW" altLang="en-US" sz="44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063" y="3252624"/>
            <a:ext cx="2438822" cy="309843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286" y="899189"/>
            <a:ext cx="2628900" cy="301624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883" y="4178460"/>
            <a:ext cx="2628900" cy="2116669"/>
          </a:xfrm>
          <a:prstGeom prst="rect">
            <a:avLst/>
          </a:prstGeom>
        </p:spPr>
      </p:pic>
      <p:sp>
        <p:nvSpPr>
          <p:cNvPr id="14" name="圓角矩形 13"/>
          <p:cNvSpPr/>
          <p:nvPr/>
        </p:nvSpPr>
        <p:spPr>
          <a:xfrm>
            <a:off x="1736203" y="1868167"/>
            <a:ext cx="6703767" cy="817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2016020" y="1991853"/>
            <a:ext cx="629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</a:rPr>
              <a:t>穿著較正式的服裝</a:t>
            </a:r>
            <a:r>
              <a:rPr lang="zh-TW" altLang="en-US" sz="28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</a:rPr>
              <a:t>簡單、乾淨、大方</a:t>
            </a: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528382" y="2921195"/>
            <a:ext cx="5168937" cy="3520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800" dirty="0"/>
              <a:t> </a:t>
            </a:r>
            <a:endParaRPr lang="zh-TW" altLang="zh-TW" sz="800" dirty="0"/>
          </a:p>
          <a:p>
            <a:r>
              <a:rPr lang="zh-TW" altLang="zh-TW" sz="2800" dirty="0"/>
              <a:t>男生</a:t>
            </a:r>
          </a:p>
          <a:p>
            <a:pPr lvl="1"/>
            <a:r>
              <a:rPr lang="zh-TW" altLang="zh-TW" sz="2400" dirty="0"/>
              <a:t>穿著正式服裝、顏色較深的，如</a:t>
            </a: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TW" sz="2400" dirty="0"/>
              <a:t>黑色、灰黑色、深藍色等，給人穩重、成熟的感覺</a:t>
            </a:r>
          </a:p>
          <a:p>
            <a:pPr lvl="1"/>
            <a:r>
              <a:rPr lang="zh-TW" altLang="zh-TW" sz="2400" dirty="0"/>
              <a:t>避免穿著</a:t>
            </a:r>
            <a:r>
              <a:rPr lang="en-US" altLang="zh-TW" sz="2400" dirty="0"/>
              <a:t>T-shirt</a:t>
            </a:r>
            <a:r>
              <a:rPr lang="zh-TW" altLang="zh-TW" sz="2400" dirty="0"/>
              <a:t>、牛仔褲、拖鞋</a:t>
            </a:r>
          </a:p>
          <a:p>
            <a:pPr lvl="1"/>
            <a:r>
              <a:rPr lang="zh-TW" altLang="zh-TW" sz="2400" dirty="0"/>
              <a:t>髮型應乾淨整潔，皮鞋要擦亮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499225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72810" y="470938"/>
            <a:ext cx="8911687" cy="921703"/>
          </a:xfrm>
        </p:spPr>
        <p:txBody>
          <a:bodyPr>
            <a:normAutofit/>
          </a:bodyPr>
          <a:lstStyle/>
          <a:p>
            <a:r>
              <a:rPr lang="zh-TW" altLang="zh-TW" sz="4800" b="1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面試前的準備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56325" y="2624377"/>
            <a:ext cx="9544656" cy="4122126"/>
          </a:xfrm>
        </p:spPr>
        <p:txBody>
          <a:bodyPr>
            <a:noAutofit/>
          </a:bodyPr>
          <a:lstStyle/>
          <a:p>
            <a:r>
              <a:rPr lang="zh-TW" altLang="zh-TW" sz="2800" dirty="0">
                <a:solidFill>
                  <a:srgbClr val="0000FF"/>
                </a:solidFill>
              </a:rPr>
              <a:t>自我介紹是最基本的要求</a:t>
            </a:r>
          </a:p>
          <a:p>
            <a:pPr lvl="1"/>
            <a:r>
              <a:rPr lang="en-US" altLang="zh-TW" sz="2400" dirty="0"/>
              <a:t></a:t>
            </a:r>
            <a:r>
              <a:rPr lang="zh-TW" altLang="zh-TW" sz="2400" dirty="0"/>
              <a:t>準備一分鐘的中</a:t>
            </a:r>
            <a:r>
              <a:rPr lang="en-US" altLang="zh-TW" sz="2400" dirty="0"/>
              <a:t>(</a:t>
            </a:r>
            <a:r>
              <a:rPr lang="zh-TW" altLang="zh-TW" sz="2400" dirty="0"/>
              <a:t>英</a:t>
            </a:r>
            <a:r>
              <a:rPr lang="en-US" altLang="zh-TW" sz="2400" dirty="0"/>
              <a:t>)</a:t>
            </a:r>
            <a:r>
              <a:rPr lang="zh-TW" altLang="zh-TW" sz="2400" dirty="0"/>
              <a:t>文自我介紹講稿</a:t>
            </a:r>
          </a:p>
          <a:p>
            <a:pPr lvl="1"/>
            <a:r>
              <a:rPr lang="en-US" altLang="zh-TW" sz="2400" dirty="0"/>
              <a:t></a:t>
            </a:r>
            <a:r>
              <a:rPr lang="zh-TW" altLang="zh-TW" sz="2400" dirty="0"/>
              <a:t>可對著鏡子練習，或善用錄影、錄音設備</a:t>
            </a:r>
          </a:p>
          <a:p>
            <a:r>
              <a:rPr lang="zh-TW" altLang="zh-TW" sz="2800" dirty="0">
                <a:solidFill>
                  <a:srgbClr val="0000FF"/>
                </a:solidFill>
              </a:rPr>
              <a:t>草擬面試教授的提問，準備自己獨特的答案</a:t>
            </a:r>
          </a:p>
          <a:p>
            <a:pPr lvl="1"/>
            <a:r>
              <a:rPr lang="en-US" altLang="zh-TW" sz="2400" dirty="0"/>
              <a:t></a:t>
            </a:r>
            <a:r>
              <a:rPr lang="zh-TW" altLang="zh-TW" sz="2400" dirty="0">
                <a:solidFill>
                  <a:srgbClr val="C00000"/>
                </a:solidFill>
              </a:rPr>
              <a:t>你為何選擇進入本系</a:t>
            </a:r>
            <a:r>
              <a:rPr lang="zh-TW" altLang="en-US" sz="2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dirty="0">
                <a:solidFill>
                  <a:srgbClr val="C00000"/>
                </a:solidFill>
              </a:rPr>
              <a:t>與</a:t>
            </a:r>
            <a:r>
              <a:rPr lang="zh-TW" altLang="en-US" sz="2400" dirty="0">
                <a:solidFill>
                  <a:srgbClr val="C00000"/>
                </a:solidFill>
              </a:rPr>
              <a:t>學</a:t>
            </a:r>
            <a:r>
              <a:rPr lang="zh-TW" altLang="zh-TW" sz="2400" dirty="0">
                <a:solidFill>
                  <a:srgbClr val="C00000"/>
                </a:solidFill>
              </a:rPr>
              <a:t>系相關的時事問題等</a:t>
            </a:r>
          </a:p>
          <a:p>
            <a:pPr lvl="1"/>
            <a:r>
              <a:rPr lang="zh-TW" altLang="en-US" sz="2400" dirty="0"/>
              <a:t>多</a:t>
            </a:r>
            <a:r>
              <a:rPr lang="zh-TW" altLang="zh-TW" sz="2400" dirty="0"/>
              <a:t>與老師、家人或朋友綵排或進行模擬面試</a:t>
            </a:r>
          </a:p>
          <a:p>
            <a:r>
              <a:rPr lang="zh-TW" altLang="zh-TW" sz="2800" dirty="0">
                <a:solidFill>
                  <a:srgbClr val="0000FF"/>
                </a:solidFill>
              </a:rPr>
              <a:t>探索自己的能力、人格特質、優缺點、人生規劃目標</a:t>
            </a:r>
          </a:p>
        </p:txBody>
      </p:sp>
      <p:sp>
        <p:nvSpPr>
          <p:cNvPr id="5" name="圓角矩形 4"/>
          <p:cNvSpPr/>
          <p:nvPr/>
        </p:nvSpPr>
        <p:spPr>
          <a:xfrm>
            <a:off x="4133945" y="1447462"/>
            <a:ext cx="4920916" cy="8455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686895" y="1581547"/>
            <a:ext cx="344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3200" b="1" dirty="0">
                <a:solidFill>
                  <a:srgbClr val="C00000"/>
                </a:solidFill>
              </a:rPr>
              <a:t>充份的準備與練</a:t>
            </a:r>
            <a:r>
              <a:rPr lang="zh-TW" altLang="en-US" sz="3200" b="1" dirty="0">
                <a:solidFill>
                  <a:srgbClr val="C00000"/>
                </a:solidFill>
              </a:rPr>
              <a:t>習</a:t>
            </a:r>
          </a:p>
        </p:txBody>
      </p:sp>
    </p:spTree>
    <p:extLst>
      <p:ext uri="{BB962C8B-B14F-4D97-AF65-F5344CB8AC3E}">
        <p14:creationId xmlns:p14="http://schemas.microsoft.com/office/powerpoint/2010/main" val="2771101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397" y="521333"/>
            <a:ext cx="8911687" cy="990576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chemeClr val="tx1"/>
                </a:solidFill>
              </a:rPr>
              <a:t>禮貌與儀態是評分的開始</a:t>
            </a:r>
            <a:br>
              <a:rPr lang="zh-TW" altLang="en-US" sz="4400" b="1" dirty="0">
                <a:solidFill>
                  <a:srgbClr val="C00000"/>
                </a:solidFill>
              </a:rPr>
            </a:b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1318" y="2726873"/>
            <a:ext cx="9958085" cy="3262211"/>
          </a:xfrm>
        </p:spPr>
        <p:txBody>
          <a:bodyPr>
            <a:noAutofit/>
          </a:bodyPr>
          <a:lstStyle/>
          <a:p>
            <a:r>
              <a:rPr lang="zh-TW" altLang="zh-TW" sz="2800" dirty="0">
                <a:solidFill>
                  <a:srgbClr val="0000FF"/>
                </a:solidFill>
              </a:rPr>
              <a:t>提早出門</a:t>
            </a:r>
            <a:r>
              <a:rPr lang="zh-TW" altLang="zh-TW" sz="2800" dirty="0"/>
              <a:t>，提前到達口試地點，避免迷路</a:t>
            </a:r>
          </a:p>
          <a:p>
            <a:r>
              <a:rPr lang="zh-TW" altLang="zh-TW" sz="2800" dirty="0"/>
              <a:t>進入教室前，要確保</a:t>
            </a:r>
            <a:r>
              <a:rPr lang="zh-TW" altLang="zh-TW" sz="2800" dirty="0">
                <a:solidFill>
                  <a:srgbClr val="0000FF"/>
                </a:solidFill>
              </a:rPr>
              <a:t>手機已關機</a:t>
            </a:r>
            <a:r>
              <a:rPr lang="zh-TW" altLang="zh-TW" sz="2800" dirty="0"/>
              <a:t>，先敲門</a:t>
            </a:r>
            <a:endParaRPr lang="en-US" altLang="zh-TW" sz="2800" dirty="0"/>
          </a:p>
          <a:p>
            <a:r>
              <a:rPr lang="zh-TW" altLang="en-US" sz="2800" dirty="0"/>
              <a:t>進入教室後，</a:t>
            </a:r>
            <a:r>
              <a:rPr lang="zh-TW" altLang="en-US" sz="2800" dirty="0">
                <a:solidFill>
                  <a:srgbClr val="0000FF"/>
                </a:solidFill>
              </a:rPr>
              <a:t>有禮貌地與面試教授打招呼</a:t>
            </a:r>
            <a:endParaRPr lang="en-US" altLang="zh-TW" sz="2800" dirty="0">
              <a:solidFill>
                <a:srgbClr val="0000FF"/>
              </a:solidFill>
            </a:endParaRPr>
          </a:p>
          <a:p>
            <a:r>
              <a:rPr lang="zh-TW" altLang="en-US" sz="2800" dirty="0"/>
              <a:t>態度應</a:t>
            </a:r>
            <a:r>
              <a:rPr lang="zh-TW" altLang="en-US" sz="2800" dirty="0">
                <a:solidFill>
                  <a:srgbClr val="0000FF"/>
                </a:solidFill>
              </a:rPr>
              <a:t>穩重大方</a:t>
            </a:r>
            <a:r>
              <a:rPr lang="zh-TW" altLang="en-US" sz="2800" dirty="0"/>
              <a:t>，切忌過度輕鬆與孩子氣</a:t>
            </a:r>
          </a:p>
          <a:p>
            <a:r>
              <a:rPr lang="zh-TW" altLang="en-US" sz="2800" dirty="0">
                <a:solidFill>
                  <a:srgbClr val="0000FF"/>
                </a:solidFill>
              </a:rPr>
              <a:t>坐姿要良好</a:t>
            </a:r>
            <a:r>
              <a:rPr lang="zh-TW" altLang="en-US" sz="2800" dirty="0"/>
              <a:t>，挺直身子，雙手自然放在大腿上，避免不適當的動作，如抓頭、玩筆、誇張的手勢等</a:t>
            </a:r>
          </a:p>
          <a:p>
            <a:r>
              <a:rPr lang="zh-TW" altLang="en-US" sz="2800" dirty="0"/>
              <a:t>口試期間與面試教授保持</a:t>
            </a:r>
            <a:r>
              <a:rPr lang="zh-TW" altLang="en-US" sz="2800" dirty="0">
                <a:solidFill>
                  <a:srgbClr val="C00000"/>
                </a:solidFill>
              </a:rPr>
              <a:t>眼神接觸，保持微笑</a:t>
            </a:r>
          </a:p>
          <a:p>
            <a:endParaRPr lang="zh-TW" altLang="en-US" sz="2800" dirty="0">
              <a:solidFill>
                <a:srgbClr val="0000FF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550391" y="1551839"/>
            <a:ext cx="6858304" cy="815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026781" y="1667269"/>
            <a:ext cx="612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C00000"/>
                </a:solidFill>
              </a:rPr>
              <a:t>準時、放輕鬆、有禮貌、有自信</a:t>
            </a:r>
          </a:p>
        </p:txBody>
      </p:sp>
    </p:spTree>
    <p:extLst>
      <p:ext uri="{BB962C8B-B14F-4D97-AF65-F5344CB8AC3E}">
        <p14:creationId xmlns:p14="http://schemas.microsoft.com/office/powerpoint/2010/main" val="1117450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/>
              <a:t>面試的形式</a:t>
            </a:r>
            <a:r>
              <a:rPr lang="en-US" altLang="zh-TW" sz="4800" b="1" dirty="0"/>
              <a:t>-</a:t>
            </a:r>
            <a:r>
              <a:rPr lang="zh-TW" altLang="en-US" sz="4000" b="1" dirty="0"/>
              <a:t>初步規劃</a:t>
            </a:r>
          </a:p>
        </p:txBody>
      </p:sp>
      <p:sp>
        <p:nvSpPr>
          <p:cNvPr id="4" name="矩形 3">
            <a:hlinkClick r:id="rId3" action="ppaction://hlinkfile"/>
          </p:cNvPr>
          <p:cNvSpPr/>
          <p:nvPr/>
        </p:nvSpPr>
        <p:spPr>
          <a:xfrm>
            <a:off x="2813374" y="3880128"/>
            <a:ext cx="2996291" cy="10648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456" y="3181417"/>
            <a:ext cx="3921757" cy="2652875"/>
          </a:xfrm>
          <a:prstGeom prst="rect">
            <a:avLst/>
          </a:prstGeom>
        </p:spPr>
      </p:pic>
      <p:sp>
        <p:nvSpPr>
          <p:cNvPr id="12" name="橢圓 11"/>
          <p:cNvSpPr/>
          <p:nvPr/>
        </p:nvSpPr>
        <p:spPr>
          <a:xfrm>
            <a:off x="3933515" y="5293066"/>
            <a:ext cx="856476" cy="56287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915907" y="3351023"/>
            <a:ext cx="724429" cy="46689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3922085" y="3337828"/>
            <a:ext cx="774306" cy="46689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4948278" y="3351023"/>
            <a:ext cx="733137" cy="46689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3757048" y="5377130"/>
            <a:ext cx="111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</a:rPr>
              <a:t>考生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4870019" y="3405447"/>
            <a:ext cx="86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/>
              <a:t>考官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3859999" y="3415521"/>
            <a:ext cx="86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/>
              <a:t>考官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2879842" y="3384415"/>
            <a:ext cx="86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/>
              <a:t>考官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786776" y="1901005"/>
            <a:ext cx="7652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C00000"/>
                </a:solidFill>
              </a:rPr>
              <a:t>2-3 </a:t>
            </a:r>
            <a:r>
              <a:rPr lang="zh-TW" altLang="en-US" sz="3200" b="1" dirty="0">
                <a:solidFill>
                  <a:srgbClr val="C00000"/>
                </a:solidFill>
              </a:rPr>
              <a:t>位教授面談一位學生。約 </a:t>
            </a:r>
            <a:r>
              <a:rPr lang="en-US" altLang="zh-TW" sz="3200" b="1" dirty="0">
                <a:solidFill>
                  <a:srgbClr val="C00000"/>
                </a:solidFill>
              </a:rPr>
              <a:t>5~10 </a:t>
            </a:r>
            <a:r>
              <a:rPr lang="zh-TW" altLang="en-US" sz="3200" b="1" dirty="0">
                <a:solidFill>
                  <a:srgbClr val="C00000"/>
                </a:solidFill>
              </a:rPr>
              <a:t>分</a:t>
            </a:r>
            <a:r>
              <a:rPr lang="zh-TW" altLang="en-US" sz="2800" b="1" dirty="0">
                <a:solidFill>
                  <a:srgbClr val="C00000"/>
                </a:solidFill>
              </a:rPr>
              <a:t>鐘</a:t>
            </a:r>
          </a:p>
        </p:txBody>
      </p:sp>
    </p:spTree>
    <p:extLst>
      <p:ext uri="{BB962C8B-B14F-4D97-AF65-F5344CB8AC3E}">
        <p14:creationId xmlns:p14="http://schemas.microsoft.com/office/powerpoint/2010/main" val="363802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68637" y="632918"/>
            <a:ext cx="7837889" cy="869024"/>
          </a:xfrm>
        </p:spPr>
        <p:txBody>
          <a:bodyPr/>
          <a:lstStyle/>
          <a:p>
            <a:pPr>
              <a:defRPr/>
            </a:pPr>
            <a:r>
              <a:rPr lang="zh-TW" altLang="en-US" sz="4400" b="1" dirty="0"/>
              <a:t>應答過程  態度決定最後分數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8672" y="2984586"/>
            <a:ext cx="9688010" cy="3624556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回答問題時要確切肯定，要</a:t>
            </a:r>
            <a:r>
              <a:rPr lang="zh-TW" altLang="en-US" sz="2800" dirty="0">
                <a:solidFill>
                  <a:srgbClr val="0000FF"/>
                </a:solidFill>
              </a:rPr>
              <a:t>有自信和有條理</a:t>
            </a:r>
            <a:r>
              <a:rPr lang="zh-TW" altLang="en-US" sz="2800" dirty="0"/>
              <a:t>，可引用事前蒐集的資料回答</a:t>
            </a:r>
            <a:endParaRPr lang="en-US" altLang="zh-TW" sz="2800" dirty="0"/>
          </a:p>
          <a:p>
            <a:endParaRPr lang="zh-TW" altLang="en-US" sz="400" dirty="0"/>
          </a:p>
          <a:p>
            <a:r>
              <a:rPr lang="zh-TW" altLang="en-US" sz="2800" dirty="0"/>
              <a:t>除了學業成績外，特別指出</a:t>
            </a:r>
            <a:r>
              <a:rPr lang="zh-TW" altLang="en-US" sz="2800" dirty="0">
                <a:solidFill>
                  <a:srgbClr val="0000FF"/>
                </a:solidFill>
              </a:rPr>
              <a:t>非學業方面的強項</a:t>
            </a:r>
            <a:r>
              <a:rPr lang="zh-TW" altLang="en-US" sz="2800" dirty="0"/>
              <a:t>和所參與的課外活動，亦即說出在那些方面可為校系做出貢獻</a:t>
            </a:r>
            <a:endParaRPr lang="en-US" altLang="zh-TW" sz="2800" dirty="0"/>
          </a:p>
          <a:p>
            <a:endParaRPr lang="zh-TW" altLang="en-US" sz="400" dirty="0"/>
          </a:p>
          <a:p>
            <a:r>
              <a:rPr lang="zh-TW" altLang="en-US" sz="2800" dirty="0"/>
              <a:t>遇有</a:t>
            </a:r>
            <a:r>
              <a:rPr lang="zh-TW" altLang="en-US" sz="2800" dirty="0">
                <a:solidFill>
                  <a:srgbClr val="0000FF"/>
                </a:solidFill>
              </a:rPr>
              <a:t>不明白的地方，可以要求面試教授澄清或重複一遍</a:t>
            </a:r>
            <a:r>
              <a:rPr lang="zh-TW" altLang="en-US" sz="2800" dirty="0"/>
              <a:t>，千萬不要裝懂</a:t>
            </a:r>
          </a:p>
        </p:txBody>
      </p:sp>
      <p:sp>
        <p:nvSpPr>
          <p:cNvPr id="5" name="圓角矩形 4"/>
          <p:cNvSpPr/>
          <p:nvPr/>
        </p:nvSpPr>
        <p:spPr>
          <a:xfrm>
            <a:off x="2646947" y="1820788"/>
            <a:ext cx="7062537" cy="8449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743199" y="1950877"/>
            <a:ext cx="687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C00000"/>
                </a:solidFill>
              </a:rPr>
              <a:t>自然、誠懇、有自信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</a:rPr>
              <a:t>尊重面談者</a:t>
            </a:r>
          </a:p>
        </p:txBody>
      </p:sp>
    </p:spTree>
    <p:extLst>
      <p:ext uri="{BB962C8B-B14F-4D97-AF65-F5344CB8AC3E}">
        <p14:creationId xmlns:p14="http://schemas.microsoft.com/office/powerpoint/2010/main" val="1025823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68635" y="737090"/>
            <a:ext cx="8911687" cy="869024"/>
          </a:xfrm>
        </p:spPr>
        <p:txBody>
          <a:bodyPr/>
          <a:lstStyle/>
          <a:p>
            <a:pPr>
              <a:defRPr/>
            </a:pPr>
            <a:r>
              <a:rPr lang="zh-TW" altLang="en-US" sz="4400" b="1" dirty="0"/>
              <a:t>應答過程態度決定最後分數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20802" y="3116179"/>
            <a:ext cx="9487035" cy="2803358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被</a:t>
            </a:r>
            <a:r>
              <a:rPr lang="zh-TW" altLang="en-US" sz="2800" dirty="0">
                <a:solidFill>
                  <a:srgbClr val="0000FF"/>
                </a:solidFill>
              </a:rPr>
              <a:t>問到不會的問題</a:t>
            </a:r>
            <a:r>
              <a:rPr lang="zh-TW" altLang="en-US" sz="2800" dirty="0"/>
              <a:t>別慌張，誠實的說你不知道，然後沉思三秒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800" dirty="0">
                <a:solidFill>
                  <a:srgbClr val="0000FF"/>
                </a:solidFill>
              </a:rPr>
              <a:t>試著回答你了解的部分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2800" dirty="0"/>
              <a:t>但</a:t>
            </a:r>
            <a:r>
              <a:rPr lang="zh-TW" altLang="en-US" sz="2800" dirty="0">
                <a:solidFill>
                  <a:srgbClr val="0000FF"/>
                </a:solidFill>
              </a:rPr>
              <a:t>千萬別瞎掰</a:t>
            </a:r>
            <a:endParaRPr lang="en-US" altLang="zh-TW" sz="200" dirty="0"/>
          </a:p>
          <a:p>
            <a:pPr>
              <a:lnSpc>
                <a:spcPts val="3500"/>
              </a:lnSpc>
            </a:pPr>
            <a:r>
              <a:rPr lang="zh-TW" altLang="en-US" sz="2800" dirty="0"/>
              <a:t>若遇到面試教授</a:t>
            </a:r>
            <a:r>
              <a:rPr lang="zh-TW" altLang="en-US" sz="2800" dirty="0">
                <a:solidFill>
                  <a:srgbClr val="0000FF"/>
                </a:solidFill>
              </a:rPr>
              <a:t>挑釁的問題</a:t>
            </a:r>
            <a:r>
              <a:rPr lang="zh-TW" altLang="en-US" sz="2800" dirty="0"/>
              <a:t>，不要當場強辯頂撞反駁，冷靜表達自己的想法，表明自己仍在學習中，也</a:t>
            </a:r>
            <a:r>
              <a:rPr lang="zh-TW" altLang="en-US" sz="2800" dirty="0">
                <a:solidFill>
                  <a:srgbClr val="0000FF"/>
                </a:solidFill>
              </a:rPr>
              <a:t>尊重教授的看法並請教授指導 </a:t>
            </a:r>
            <a:endParaRPr lang="en-US" altLang="zh-TW" sz="2800" dirty="0">
              <a:solidFill>
                <a:srgbClr val="0000FF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574757" y="1824370"/>
            <a:ext cx="7062537" cy="8449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671009" y="1954459"/>
            <a:ext cx="687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C00000"/>
                </a:solidFill>
              </a:rPr>
              <a:t>自然、誠懇、有自信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00000"/>
                </a:solidFill>
              </a:rPr>
              <a:t>尊重面談者</a:t>
            </a:r>
          </a:p>
        </p:txBody>
      </p:sp>
    </p:spTree>
    <p:extLst>
      <p:ext uri="{BB962C8B-B14F-4D97-AF65-F5344CB8AC3E}">
        <p14:creationId xmlns:p14="http://schemas.microsoft.com/office/powerpoint/2010/main" val="2084259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/>
              <a:t>面談會問甚麼問題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14651" y="2019300"/>
            <a:ext cx="8915400" cy="2715470"/>
          </a:xfrm>
        </p:spPr>
        <p:txBody>
          <a:bodyPr>
            <a:normAutofit/>
          </a:bodyPr>
          <a:lstStyle/>
          <a:p>
            <a:pPr lvl="0"/>
            <a:r>
              <a:rPr lang="zh-TW" altLang="en-US" sz="2800" dirty="0"/>
              <a:t>題庫幾百題，每個都要準備嗎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lvl="0"/>
            <a:r>
              <a:rPr lang="zh-TW" altLang="en-US" sz="2800" dirty="0"/>
              <a:t>多想想自己的過去 </a:t>
            </a:r>
            <a:r>
              <a:rPr lang="en-US" altLang="zh-TW" sz="2400" dirty="0"/>
              <a:t>(</a:t>
            </a:r>
            <a:r>
              <a:rPr lang="zh-TW" altLang="en-US" sz="2400" dirty="0"/>
              <a:t>高中三年</a:t>
            </a:r>
            <a:r>
              <a:rPr lang="en-US" altLang="zh-TW" sz="2400" dirty="0"/>
              <a:t>)</a:t>
            </a:r>
            <a:r>
              <a:rPr lang="zh-TW" altLang="en-US" sz="2400" dirty="0"/>
              <a:t> </a:t>
            </a:r>
            <a:r>
              <a:rPr lang="zh-TW" altLang="en-US" sz="2800" dirty="0"/>
              <a:t>與未來</a:t>
            </a:r>
            <a:endParaRPr lang="en-US" altLang="zh-TW" sz="2800" dirty="0"/>
          </a:p>
          <a:p>
            <a:pPr lvl="0"/>
            <a:r>
              <a:rPr lang="zh-TW" altLang="en-US" sz="2800" dirty="0">
                <a:solidFill>
                  <a:srgbClr val="C00000"/>
                </a:solidFill>
              </a:rPr>
              <a:t>多想想這個科系的特色</a:t>
            </a:r>
            <a:endParaRPr lang="en-US" altLang="zh-TW" sz="2800" dirty="0">
              <a:solidFill>
                <a:srgbClr val="C00000"/>
              </a:solidFill>
            </a:endParaRPr>
          </a:p>
          <a:p>
            <a:pPr lvl="0"/>
            <a:r>
              <a:rPr lang="zh-TW" altLang="en-US" sz="2800" dirty="0"/>
              <a:t>多想想未來自己的定位</a:t>
            </a:r>
            <a:endParaRPr lang="en-US" altLang="zh-TW" sz="2800" dirty="0"/>
          </a:p>
        </p:txBody>
      </p:sp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val="509033935"/>
              </p:ext>
            </p:extLst>
          </p:nvPr>
        </p:nvGraphicFramePr>
        <p:xfrm>
          <a:off x="2592925" y="3967011"/>
          <a:ext cx="8128000" cy="3564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雲朵形圖說文字 3"/>
          <p:cNvSpPr/>
          <p:nvPr/>
        </p:nvSpPr>
        <p:spPr>
          <a:xfrm>
            <a:off x="7371254" y="2887777"/>
            <a:ext cx="4074287" cy="192986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7788255" y="3427922"/>
            <a:ext cx="3240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</a:rPr>
              <a:t>重點不在答案的正確性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，而在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336" y="4338572"/>
            <a:ext cx="465286" cy="56636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214622" y="4407126"/>
            <a:ext cx="2164231" cy="41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/>
              <a:t>人生第一次面試</a:t>
            </a:r>
          </a:p>
        </p:txBody>
      </p:sp>
    </p:spTree>
    <p:extLst>
      <p:ext uri="{BB962C8B-B14F-4D97-AF65-F5344CB8AC3E}">
        <p14:creationId xmlns:p14="http://schemas.microsoft.com/office/powerpoint/2010/main" val="3580346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4043" y="708331"/>
            <a:ext cx="8911687" cy="1132501"/>
          </a:xfrm>
        </p:spPr>
        <p:txBody>
          <a:bodyPr>
            <a:normAutofit fontScale="90000"/>
          </a:bodyPr>
          <a:lstStyle/>
          <a:p>
            <a:pPr lvl="0" algn="ctr"/>
            <a:r>
              <a:rPr lang="zh-TW" altLang="zh-TW" sz="5400" b="1" kern="1200" dirty="0">
                <a:solidFill>
                  <a:sysClr val="windowText" lastClr="000000"/>
                </a:solidFill>
                <a:effectLst/>
                <a:latin typeface="+mj-lt"/>
                <a:ea typeface="+mj-ea"/>
                <a:cs typeface="+mj-cs"/>
              </a:rPr>
              <a:t>第二階段報名注意事項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237873" y="3429206"/>
            <a:ext cx="933650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000" dirty="0"/>
          </a:p>
          <a:p>
            <a:pPr marL="171450" indent="-171450">
              <a:buFont typeface="Wingdings" panose="05000000000000000000" pitchFamily="2" charset="2"/>
              <a:buChar char="l"/>
            </a:pPr>
            <a:endParaRPr lang="en-US" altLang="zh-TW" sz="1000" dirty="0"/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zh-TW" altLang="en-US" sz="2800" dirty="0"/>
              <a:t>聽語系  </a:t>
            </a:r>
            <a:r>
              <a:rPr lang="en-US" altLang="zh-TW" sz="2800" dirty="0"/>
              <a:t>109</a:t>
            </a:r>
            <a:r>
              <a:rPr lang="zh-TW" altLang="en-US" sz="2800" dirty="0"/>
              <a:t>學年度招生專區</a:t>
            </a:r>
            <a:endParaRPr lang="en-US" altLang="zh-TW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endParaRPr lang="zh-TW" alt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5366084" y="1956473"/>
            <a:ext cx="3080084" cy="10634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3795963" y="2165034"/>
            <a:ext cx="6100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solidFill>
                  <a:srgbClr val="C00000"/>
                </a:solidFill>
              </a:rPr>
              <a:t>網路報名</a:t>
            </a:r>
          </a:p>
        </p:txBody>
      </p:sp>
      <p:pic>
        <p:nvPicPr>
          <p:cNvPr id="7" name="圖片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882" y="3905820"/>
            <a:ext cx="760131" cy="53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7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9212" y="510399"/>
            <a:ext cx="8911687" cy="901712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考生應有的心態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622812934"/>
              </p:ext>
            </p:extLst>
          </p:nvPr>
        </p:nvGraphicFramePr>
        <p:xfrm>
          <a:off x="1754207" y="1544384"/>
          <a:ext cx="98436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8202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7532" y="858273"/>
            <a:ext cx="8911687" cy="845875"/>
          </a:xfrm>
        </p:spPr>
        <p:txBody>
          <a:bodyPr>
            <a:normAutofit/>
          </a:bodyPr>
          <a:lstStyle/>
          <a:p>
            <a:pPr algn="ctr"/>
            <a:r>
              <a:rPr lang="zh-TW" altLang="zh-TW" sz="4400" b="1" dirty="0"/>
              <a:t>同學們辛苦</a:t>
            </a:r>
            <a:r>
              <a:rPr lang="zh-TW" altLang="zh-TW" sz="4000" b="1" dirty="0"/>
              <a:t>了</a:t>
            </a:r>
            <a:r>
              <a:rPr lang="en-US" altLang="zh-TW" sz="4000" b="1" dirty="0"/>
              <a:t>!</a:t>
            </a:r>
            <a:r>
              <a:rPr lang="zh-TW" altLang="en-US" sz="4000" b="1" dirty="0"/>
              <a:t>  </a:t>
            </a:r>
            <a:r>
              <a:rPr lang="zh-TW" altLang="zh-TW" sz="4400" b="1" dirty="0"/>
              <a:t>就剩臨門一腳</a:t>
            </a:r>
            <a:r>
              <a:rPr lang="en-US" altLang="zh-TW" sz="4000" b="1" dirty="0"/>
              <a:t>!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532" y="1957105"/>
            <a:ext cx="8915400" cy="8102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rgbClr val="C00000"/>
                </a:solidFill>
              </a:rPr>
              <a:t>祝 心想事成    金榜題名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580" y="3125165"/>
            <a:ext cx="7998106" cy="333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06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9212" y="600046"/>
            <a:ext cx="8911687" cy="939995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聽語系想要培養與挑選的人才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918692746"/>
              </p:ext>
            </p:extLst>
          </p:nvPr>
        </p:nvGraphicFramePr>
        <p:xfrm>
          <a:off x="2589212" y="1770927"/>
          <a:ext cx="8070767" cy="4618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49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3477" y="555585"/>
            <a:ext cx="8911687" cy="1152646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想進聽語系 學生需要先問自己</a:t>
            </a: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977667323"/>
              </p:ext>
            </p:extLst>
          </p:nvPr>
        </p:nvGraphicFramePr>
        <p:xfrm>
          <a:off x="2893672" y="1708231"/>
          <a:ext cx="7928658" cy="493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7452" y="1966773"/>
            <a:ext cx="9144001" cy="2234838"/>
          </a:xfrm>
        </p:spPr>
        <p:txBody>
          <a:bodyPr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</a:rPr>
              <a:t>恭喜您</a:t>
            </a:r>
            <a:r>
              <a:rPr lang="en-US" altLang="zh-TW" sz="5400" b="1" dirty="0">
                <a:solidFill>
                  <a:srgbClr val="C00000"/>
                </a:solidFill>
              </a:rPr>
              <a:t>!</a:t>
            </a:r>
            <a:r>
              <a:rPr lang="zh-TW" altLang="en-US" sz="5400" b="1" dirty="0">
                <a:solidFill>
                  <a:srgbClr val="C00000"/>
                </a:solidFill>
              </a:rPr>
              <a:t>  </a:t>
            </a:r>
            <a:br>
              <a:rPr lang="en-US" altLang="zh-TW" sz="5400" b="1" dirty="0">
                <a:solidFill>
                  <a:srgbClr val="C00000"/>
                </a:solidFill>
              </a:rPr>
            </a:br>
            <a:r>
              <a:rPr lang="zh-TW" altLang="en-US" sz="5400" b="1" dirty="0">
                <a:solidFill>
                  <a:srgbClr val="4B4BCD"/>
                </a:solidFill>
              </a:rPr>
              <a:t>跨進亞洲大學聽語系一大步</a:t>
            </a:r>
            <a:r>
              <a:rPr lang="en-US" altLang="zh-TW" sz="5400" b="1" dirty="0">
                <a:solidFill>
                  <a:srgbClr val="4B4BCD"/>
                </a:solidFill>
              </a:rPr>
              <a:t>!!</a:t>
            </a:r>
            <a:endParaRPr lang="zh-TW" altLang="en-US" sz="5400" b="1" dirty="0">
              <a:solidFill>
                <a:srgbClr val="4B4B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8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6063" y="670409"/>
            <a:ext cx="7469188" cy="1146817"/>
          </a:xfrm>
        </p:spPr>
        <p:txBody>
          <a:bodyPr>
            <a:noAutofit/>
          </a:bodyPr>
          <a:lstStyle/>
          <a:p>
            <a:r>
              <a:rPr lang="zh-TW" altLang="zh-TW" sz="4800" b="1" dirty="0"/>
              <a:t>學測成績決定一切？</a:t>
            </a:r>
            <a:endParaRPr lang="zh-TW" altLang="en-US" sz="48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87754"/>
              </p:ext>
            </p:extLst>
          </p:nvPr>
        </p:nvGraphicFramePr>
        <p:xfrm>
          <a:off x="2566063" y="2245488"/>
          <a:ext cx="8915400" cy="3700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42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09606" y="629042"/>
            <a:ext cx="8264324" cy="128089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</a:rPr>
              <a:t>評量項目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619986163"/>
              </p:ext>
            </p:extLst>
          </p:nvPr>
        </p:nvGraphicFramePr>
        <p:xfrm>
          <a:off x="2601262" y="2310328"/>
          <a:ext cx="8681012" cy="369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3241102" y="4934735"/>
            <a:ext cx="1111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0000FF"/>
                </a:solidFill>
              </a:rPr>
              <a:t>40%</a:t>
            </a:r>
            <a:endParaRPr lang="zh-TW" altLang="en-US" sz="3600" b="1" dirty="0">
              <a:solidFill>
                <a:srgbClr val="0000FF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088474" y="4195568"/>
            <a:ext cx="115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C00000"/>
                </a:solidFill>
              </a:rPr>
              <a:t>20%</a:t>
            </a:r>
            <a:endParaRPr lang="zh-TW" alt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984410" y="3571715"/>
            <a:ext cx="1301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C00000"/>
                </a:solidFill>
              </a:rPr>
              <a:t>40%</a:t>
            </a:r>
            <a:endParaRPr lang="zh-TW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右大括弧 2"/>
          <p:cNvSpPr/>
          <p:nvPr/>
        </p:nvSpPr>
        <p:spPr>
          <a:xfrm rot="5400000">
            <a:off x="7742307" y="3334663"/>
            <a:ext cx="893561" cy="3784921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7607023" y="5746421"/>
            <a:ext cx="1377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solidFill>
                  <a:srgbClr val="C00000"/>
                </a:solidFill>
              </a:rPr>
              <a:t>60</a:t>
            </a:r>
            <a:r>
              <a:rPr lang="en-US" altLang="zh-TW" sz="2800" b="1" dirty="0">
                <a:solidFill>
                  <a:srgbClr val="C00000"/>
                </a:solidFill>
              </a:rPr>
              <a:t>%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93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8753" y="607966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800" b="1" dirty="0"/>
              <a:t>您後續還需要努力的方向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621889348"/>
              </p:ext>
            </p:extLst>
          </p:nvPr>
        </p:nvGraphicFramePr>
        <p:xfrm>
          <a:off x="2592924" y="1888856"/>
          <a:ext cx="7567075" cy="4249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607045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2319</TotalTime>
  <Words>1399</Words>
  <Application>Microsoft Office PowerPoint</Application>
  <PresentationFormat>寬螢幕</PresentationFormat>
  <Paragraphs>197</Paragraphs>
  <Slides>30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41" baseType="lpstr">
      <vt:lpstr>Arial Unicode MS</vt:lpstr>
      <vt:lpstr>微軟正黑體</vt:lpstr>
      <vt:lpstr>新細明體</vt:lpstr>
      <vt:lpstr>標楷體</vt:lpstr>
      <vt:lpstr>Arial</vt:lpstr>
      <vt:lpstr>Calibri</vt:lpstr>
      <vt:lpstr>Century Gothic</vt:lpstr>
      <vt:lpstr>Times New Roman</vt:lpstr>
      <vt:lpstr>Wingdings</vt:lpstr>
      <vt:lpstr>Wingdings 3</vt:lpstr>
      <vt:lpstr>絲縷</vt:lpstr>
      <vt:lpstr> 個人申請甄選 審查資料及面試注意事項 </vt:lpstr>
      <vt:lpstr>甄選的目的 </vt:lpstr>
      <vt:lpstr>考生應有的心態</vt:lpstr>
      <vt:lpstr>聽語系想要培養與挑選的人才</vt:lpstr>
      <vt:lpstr>想進聽語系 學生需要先問自己</vt:lpstr>
      <vt:lpstr>恭喜您!   跨進亞洲大學聽語系一大步!!</vt:lpstr>
      <vt:lpstr>學測成績決定一切？</vt:lpstr>
      <vt:lpstr>評量項目</vt:lpstr>
      <vt:lpstr>您後續還需要努力的方向</vt:lpstr>
      <vt:lpstr>您尚可努力的成績</vt:lpstr>
      <vt:lpstr>書面審查資料準備原則</vt:lpstr>
      <vt:lpstr>書審內容準備要點</vt:lpstr>
      <vt:lpstr>自傳的撰寫 </vt:lpstr>
      <vt:lpstr>自傳寫作原則</vt:lpstr>
      <vt:lpstr>自傳的內容與要點</vt:lpstr>
      <vt:lpstr>讀書計畫書的撰寫 </vt:lpstr>
      <vt:lpstr>讀書計畫是什麼?  </vt:lpstr>
      <vt:lpstr>讀書計書重點內容</vt:lpstr>
      <vt:lpstr>(範例) 亞洲大學  聽力暨語言治療學系</vt:lpstr>
      <vt:lpstr>推甄面試的準備 </vt:lpstr>
      <vt:lpstr>外表儀容是人的第一印象</vt:lpstr>
      <vt:lpstr>外表儀容是人的第一印象</vt:lpstr>
      <vt:lpstr>面試前的準備</vt:lpstr>
      <vt:lpstr>禮貌與儀態是評分的開始 </vt:lpstr>
      <vt:lpstr>面試的形式-初步規劃</vt:lpstr>
      <vt:lpstr>應答過程  態度決定最後分數</vt:lpstr>
      <vt:lpstr>應答過程態度決定最後分數</vt:lpstr>
      <vt:lpstr>面談會問甚麼問題</vt:lpstr>
      <vt:lpstr>第二階段報名注意事項 </vt:lpstr>
      <vt:lpstr>同學們辛苦了!  就剩臨門一腳!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個人申請甄選之審查資料及面試注意事項 亞洲大學 聽力暨語言治療學系</dc:title>
  <dc:creator>shchen</dc:creator>
  <cp:lastModifiedBy>user</cp:lastModifiedBy>
  <cp:revision>216</cp:revision>
  <dcterms:created xsi:type="dcterms:W3CDTF">2016-01-16T14:39:03Z</dcterms:created>
  <dcterms:modified xsi:type="dcterms:W3CDTF">2020-03-29T01:08:05Z</dcterms:modified>
</cp:coreProperties>
</file>